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2" r:id="rId4"/>
  </p:sldMasterIdLst>
  <p:notesMasterIdLst>
    <p:notesMasterId r:id="rId9"/>
  </p:notesMasterIdLst>
  <p:sldIdLst>
    <p:sldId id="256" r:id="rId5"/>
    <p:sldId id="260" r:id="rId6"/>
    <p:sldId id="259" r:id="rId7"/>
    <p:sldId id="262" r:id="rId8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55D1C-1277-4527-9AD1-CEB18D3AA5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B20D0B-3507-45E6-9146-88DED711B26A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DD5E-9EC2-4D8C-8601-38FE175F5A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0490E-249B-43C4-ACD0-99150B9E69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66590-E04F-4620-BCBE-3954D82585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39B3BA-8F58-42C6-896B-4FE576C86BDF}" type="slidenum">
              <a:rPr lang="zh-CN" altLang="en-US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42863" y="971550"/>
            <a:ext cx="12276138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0" name="Group 11"/>
          <p:cNvGrpSpPr/>
          <p:nvPr/>
        </p:nvGrpSpPr>
        <p:grpSpPr bwMode="auto">
          <a:xfrm>
            <a:off x="977900" y="5203825"/>
            <a:ext cx="5986463" cy="55563"/>
            <a:chOff x="2055030" y="1463669"/>
            <a:chExt cx="2304256" cy="544908"/>
          </a:xfrm>
        </p:grpSpPr>
        <p:sp>
          <p:nvSpPr>
            <p:cNvPr id="11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77900" y="2279988"/>
            <a:ext cx="6337300" cy="2387600"/>
          </a:xfrm>
        </p:spPr>
        <p:txBody>
          <a:bodyPr anchor="b"/>
          <a:lstStyle>
            <a:lvl1pPr algn="l">
              <a:defRPr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77900" y="4672580"/>
            <a:ext cx="6337300" cy="46003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D867B-F0FF-4DA3-B4C5-49FAB8F0F41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9E9E8-B457-4A51-AF29-6170E1F238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3888" y="0"/>
            <a:ext cx="10175875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2543"/>
            <a:ext cx="10175875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98248-B8A2-469F-A783-02A4FC1B622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F7BBB-393F-4C6B-B756-266916FD73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42863" y="971550"/>
            <a:ext cx="12276138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3120571"/>
            <a:ext cx="9359900" cy="1209675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09700" y="4357234"/>
            <a:ext cx="9359900" cy="563109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9D0DB-44BB-4595-8C4F-6AC1E9CC9DF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03608-293F-4B8F-9E32-0DC1AF321F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23888" y="0"/>
            <a:ext cx="10175875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281" y="0"/>
            <a:ext cx="10157482" cy="1390650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CD980-6AC0-44C5-BE5E-196BA56B23D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35D59-8D85-4651-855E-C8B6D65D72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263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57713"/>
            <a:ext cx="5157787" cy="34319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263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57713"/>
            <a:ext cx="5183188" cy="34319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58D9-5BD2-4EF7-B57D-5AFA089799A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435C8-98F5-4C13-8939-C0CFFBF1F0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42863" y="971550"/>
            <a:ext cx="12276138" cy="54610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9" name="Group 11"/>
          <p:cNvGrpSpPr/>
          <p:nvPr/>
        </p:nvGrpSpPr>
        <p:grpSpPr bwMode="auto">
          <a:xfrm>
            <a:off x="977900" y="5203825"/>
            <a:ext cx="5986463" cy="55563"/>
            <a:chOff x="2055030" y="1463669"/>
            <a:chExt cx="2304256" cy="544908"/>
          </a:xfrm>
        </p:grpSpPr>
        <p:sp>
          <p:nvSpPr>
            <p:cNvPr id="10" name="Rectangle 4"/>
            <p:cNvSpPr/>
            <p:nvPr/>
          </p:nvSpPr>
          <p:spPr>
            <a:xfrm>
              <a:off x="2055030" y="1463669"/>
              <a:ext cx="576217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Rectangle 6"/>
            <p:cNvSpPr/>
            <p:nvPr/>
          </p:nvSpPr>
          <p:spPr>
            <a:xfrm>
              <a:off x="2631247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" name="Rectangle 7"/>
            <p:cNvSpPr/>
            <p:nvPr/>
          </p:nvSpPr>
          <p:spPr>
            <a:xfrm>
              <a:off x="3207463" y="1463669"/>
              <a:ext cx="575606" cy="544908"/>
            </a:xfrm>
            <a:prstGeom prst="rect">
              <a:avLst/>
            </a:prstGeom>
            <a:solidFill>
              <a:srgbClr val="E34C4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Rectangle 8"/>
            <p:cNvSpPr/>
            <p:nvPr/>
          </p:nvSpPr>
          <p:spPr>
            <a:xfrm>
              <a:off x="3783069" y="1463669"/>
              <a:ext cx="576217" cy="544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77900" y="2585698"/>
            <a:ext cx="6337300" cy="2072139"/>
          </a:xfrm>
        </p:spPr>
        <p:txBody>
          <a:bodyPr anchor="b"/>
          <a:lstStyle>
            <a:lvl1pPr>
              <a:defRPr sz="66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5F9B0-5967-4FCD-82CC-B233AEBF4B7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C9203-89D2-4924-A4FC-4A15B71DF7F8}" type="slidenum">
              <a:rPr lang="zh-CN" altLang="en-US"/>
            </a:fld>
            <a:endParaRPr lang="zh-CN" altLang="en-US"/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977900" y="4672580"/>
            <a:ext cx="6337300" cy="46003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3888" y="0"/>
            <a:ext cx="10175875" cy="1390650"/>
          </a:xfrm>
          <a:prstGeom prst="rect">
            <a:avLst/>
          </a:prstGeom>
          <a:solidFill>
            <a:srgbClr val="EC202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16E6E-0B16-411C-BA3B-AFA3C6E15BE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42BA5-A8DF-499D-8107-AA0051FE7F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029370" y="365125"/>
            <a:ext cx="1324429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987971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11"/>
          <p:cNvSpPr/>
          <p:nvPr/>
        </p:nvSpPr>
        <p:spPr>
          <a:xfrm>
            <a:off x="-1" y="0"/>
            <a:ext cx="7429502" cy="6858000"/>
          </a:xfrm>
          <a:custGeom>
            <a:avLst/>
            <a:gdLst>
              <a:gd name="connsiteX0" fmla="*/ 0 w 4434682"/>
              <a:gd name="connsiteY0" fmla="*/ 0 h 5143500"/>
              <a:gd name="connsiteX1" fmla="*/ 3803902 w 4434682"/>
              <a:gd name="connsiteY1" fmla="*/ 0 h 5143500"/>
              <a:gd name="connsiteX2" fmla="*/ 3808855 w 4434682"/>
              <a:gd name="connsiteY2" fmla="*/ 9671 h 5143500"/>
              <a:gd name="connsiteX3" fmla="*/ 3808855 w 4434682"/>
              <a:gd name="connsiteY3" fmla="*/ 0 h 5143500"/>
              <a:gd name="connsiteX4" fmla="*/ 3897319 w 4434682"/>
              <a:gd name="connsiteY4" fmla="*/ 175211 h 5143500"/>
              <a:gd name="connsiteX5" fmla="*/ 4434682 w 4434682"/>
              <a:gd name="connsiteY5" fmla="*/ 2571750 h 5143500"/>
              <a:gd name="connsiteX6" fmla="*/ 3897319 w 4434682"/>
              <a:gd name="connsiteY6" fmla="*/ 4968288 h 5143500"/>
              <a:gd name="connsiteX7" fmla="*/ 3808855 w 4434682"/>
              <a:gd name="connsiteY7" fmla="*/ 5143499 h 5143500"/>
              <a:gd name="connsiteX8" fmla="*/ 3808855 w 4434682"/>
              <a:gd name="connsiteY8" fmla="*/ 5133830 h 5143500"/>
              <a:gd name="connsiteX9" fmla="*/ 3803902 w 4434682"/>
              <a:gd name="connsiteY9" fmla="*/ 5143500 h 5143500"/>
              <a:gd name="connsiteX10" fmla="*/ 0 w 4434682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34682" h="5143500">
                <a:moveTo>
                  <a:pt x="0" y="0"/>
                </a:moveTo>
                <a:lnTo>
                  <a:pt x="3803902" y="0"/>
                </a:lnTo>
                <a:lnTo>
                  <a:pt x="3808855" y="9671"/>
                </a:lnTo>
                <a:lnTo>
                  <a:pt x="3808855" y="0"/>
                </a:lnTo>
                <a:lnTo>
                  <a:pt x="3897319" y="175211"/>
                </a:lnTo>
                <a:cubicBezTo>
                  <a:pt x="4241694" y="900200"/>
                  <a:pt x="4434682" y="1713113"/>
                  <a:pt x="4434682" y="2571750"/>
                </a:cubicBezTo>
                <a:cubicBezTo>
                  <a:pt x="4434682" y="3430386"/>
                  <a:pt x="4241694" y="4243299"/>
                  <a:pt x="3897319" y="4968288"/>
                </a:cubicBezTo>
                <a:lnTo>
                  <a:pt x="3808855" y="5143499"/>
                </a:lnTo>
                <a:lnTo>
                  <a:pt x="3808855" y="5133830"/>
                </a:lnTo>
                <a:lnTo>
                  <a:pt x="3803902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0" name="直接连接符 9"/>
          <p:cNvCxnSpPr/>
          <p:nvPr/>
        </p:nvCxnSpPr>
        <p:spPr>
          <a:xfrm>
            <a:off x="1826230" y="3373727"/>
            <a:ext cx="0" cy="1846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658597" y="3373727"/>
            <a:ext cx="0" cy="1846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490965" y="3373727"/>
            <a:ext cx="0" cy="18466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0" y="2131371"/>
            <a:ext cx="7323781" cy="1015663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3458126" y="3472435"/>
            <a:ext cx="439786" cy="5349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62622" y="3472435"/>
            <a:ext cx="439786" cy="5349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7117" y="3472435"/>
            <a:ext cx="439786" cy="5349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71613" y="3472435"/>
            <a:ext cx="439786" cy="5349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accent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76108" y="3472435"/>
            <a:ext cx="439786" cy="5349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accent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80602" y="3472435"/>
            <a:ext cx="439786" cy="5349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accent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85098" y="3472435"/>
            <a:ext cx="439786" cy="5349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accent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89594" y="3472435"/>
            <a:ext cx="439786" cy="5349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94089" y="3472435"/>
            <a:ext cx="439786" cy="5349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accen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1811336"/>
            <a:ext cx="10515600" cy="1626172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3662452"/>
            <a:ext cx="10515600" cy="16933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2467429" y="3624263"/>
            <a:ext cx="7765142" cy="8048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67429" y="2032000"/>
            <a:ext cx="7765141" cy="1200150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D02437-23B4-4C4D-9D04-C5A41400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B73ADB-A5A5-4EDB-B16F-3E3AC4AB0844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5F556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5F556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5F55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8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9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0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3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4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5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56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0.xml"/><Relationship Id="rId4" Type="http://schemas.openxmlformats.org/officeDocument/2006/relationships/image" Target="../media/image6.jpe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1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3.xml"/><Relationship Id="rId2" Type="http://schemas.openxmlformats.org/officeDocument/2006/relationships/image" Target="../media/image8.png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4" Type="http://schemas.openxmlformats.org/officeDocument/2006/relationships/notesSlide" Target="../notesSlides/notesSlide3.xml"/><Relationship Id="rId23" Type="http://schemas.openxmlformats.org/officeDocument/2006/relationships/slideLayout" Target="../slideLayouts/slideLayout12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blipFill rotWithShape="1">
            <a:blip r:embed="rId1"/>
            <a:tile tx="0" ty="0" sx="100000" sy="100000" flip="none" algn="tl"/>
          </a:blipFill>
        </p:spPr>
        <p:txBody>
          <a:bodyPr>
            <a:normAutofit fontScale="90000"/>
          </a:bodyPr>
          <a:p>
            <a:pPr>
              <a:lnSpc>
                <a:spcPct val="100000"/>
              </a:lnSpc>
            </a:pPr>
            <a:br>
              <a:rPr lang="zh-CN" altLang="en-US">
                <a:latin typeface="楷体" panose="02010609060101010101" charset="-122"/>
                <a:ea typeface="楷体" panose="02010609060101010101" charset="-122"/>
              </a:rPr>
            </a:br>
            <a:br>
              <a:rPr lang="zh-CN" altLang="en-US">
                <a:latin typeface="楷体" panose="02010609060101010101" charset="-122"/>
                <a:ea typeface="楷体" panose="02010609060101010101" charset="-122"/>
              </a:rPr>
            </a:b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KALI LINUX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系统</a:t>
            </a:r>
            <a:br>
              <a:rPr lang="zh-CN" altLang="en-US" sz="4400"/>
            </a:br>
            <a:r>
              <a:rPr lang="en-US" altLang="zh-CN" sz="4400"/>
              <a:t>         </a:t>
            </a:r>
            <a:br>
              <a:rPr lang="en-US" altLang="zh-CN" sz="4400"/>
            </a:br>
            <a:endParaRPr lang="zh-CN" altLang="en-US" sz="4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/>
          </a:bodyPr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								</a:t>
            </a:r>
            <a:r>
              <a:rPr lang="zh-CN" altLang="en-US"/>
              <a:t>信息</a:t>
            </a:r>
            <a:r>
              <a:rPr lang="zh-CN" altLang="en-US"/>
              <a:t>科学与技术学院</a:t>
            </a:r>
            <a:endParaRPr lang="zh-CN" altLang="en-US"/>
          </a:p>
          <a:p>
            <a:r>
              <a:rPr lang="en-US" altLang="zh-CN"/>
              <a:t>									-</a:t>
            </a:r>
            <a:r>
              <a:rPr lang="zh-CN" altLang="en-US"/>
              <a:t>主讲：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张天鹏</a:t>
            </a:r>
            <a:r>
              <a:rPr lang="en-US" altLang="zh-CN"/>
              <a:t>	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QQ截图2017111618484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" y="125095"/>
            <a:ext cx="12143105" cy="6671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QQ截图201711161849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065" y="39370"/>
            <a:ext cx="11951970" cy="65938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QQ截图201711161859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" y="21590"/>
            <a:ext cx="11899900" cy="6777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QQ截图201711161859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735" y="41910"/>
            <a:ext cx="12174855" cy="68091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QQ截图201711161900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905" y="10795"/>
            <a:ext cx="12195175" cy="68300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QQ截图201711161901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13335"/>
            <a:ext cx="12212320" cy="7048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QQ截图201711161954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2540"/>
            <a:ext cx="12158345" cy="7018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982845" y="288290"/>
            <a:ext cx="4472305" cy="6487795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linux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常用命令：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添加用户    useradd 用户名：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	    adduser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用户名：（推荐）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设置密码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passwd 用户名：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删除用户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	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userdel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	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userdel -r 可以删除用户及相关目录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需要权限语句前面加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sudo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sudo 需要执行的命令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ls  查看该目录下的文件和文件夹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cd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从当前目录进入到目标目录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例：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cd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目录文件名称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mkdir 创建一个文件夹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例：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mkdir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文件名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3082162" y="1732021"/>
            <a:ext cx="1511532" cy="1455067"/>
            <a:chOff x="1930402" y="2154669"/>
            <a:chExt cx="1076101" cy="1035902"/>
          </a:xfrm>
          <a:solidFill>
            <a:schemeClr val="accent2"/>
          </a:solidFill>
        </p:grpSpPr>
        <p:sp>
          <p:nvSpPr>
            <p:cNvPr id="3" name="椭圆 2"/>
            <p:cNvSpPr/>
            <p:nvPr>
              <p:custDataLst>
                <p:tags r:id="rId3"/>
              </p:custDataLst>
            </p:nvPr>
          </p:nvSpPr>
          <p:spPr>
            <a:xfrm>
              <a:off x="1930402" y="2255193"/>
              <a:ext cx="935378" cy="9353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linux</a:t>
              </a:r>
              <a:endParaRPr lang="en-US" altLang="zh-CN" sz="240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8" name="椭圆 37"/>
            <p:cNvSpPr/>
            <p:nvPr>
              <p:custDataLst>
                <p:tags r:id="rId4"/>
              </p:custDataLst>
            </p:nvPr>
          </p:nvSpPr>
          <p:spPr>
            <a:xfrm flipV="1">
              <a:off x="2805455" y="2154669"/>
              <a:ext cx="201048" cy="2010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sz="2400"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10068839" y="821627"/>
            <a:ext cx="393612" cy="419999"/>
            <a:chOff x="8331479" y="501586"/>
            <a:chExt cx="393612" cy="419999"/>
          </a:xfrm>
        </p:grpSpPr>
        <p:sp>
          <p:nvSpPr>
            <p:cNvPr id="9" name="椭圆 8"/>
            <p:cNvSpPr/>
            <p:nvPr>
              <p:custDataLst>
                <p:tags r:id="rId6"/>
              </p:custDataLst>
            </p:nvPr>
          </p:nvSpPr>
          <p:spPr>
            <a:xfrm flipV="1">
              <a:off x="8331479" y="639185"/>
              <a:ext cx="282400" cy="28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sz="2400">
                <a:sym typeface="Arial" panose="020B0604020202020204" pitchFamily="34" charset="0"/>
              </a:endParaRPr>
            </a:p>
          </p:txBody>
        </p:sp>
        <p:sp>
          <p:nvSpPr>
            <p:cNvPr id="10" name="椭圆 9"/>
            <p:cNvSpPr/>
            <p:nvPr>
              <p:custDataLst>
                <p:tags r:id="rId7"/>
              </p:custDataLst>
            </p:nvPr>
          </p:nvSpPr>
          <p:spPr>
            <a:xfrm flipV="1">
              <a:off x="8553450" y="501586"/>
              <a:ext cx="171641" cy="1716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sz="2400">
                <a:sym typeface="Arial" panose="020B0604020202020204" pitchFamily="34" charset="0"/>
              </a:endParaRPr>
            </a:p>
          </p:txBody>
        </p:sp>
      </p:grp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2374255" y="106705"/>
            <a:ext cx="9659620" cy="6644005"/>
            <a:chOff x="2158410" y="417664"/>
            <a:chExt cx="6650847" cy="4574534"/>
          </a:xfrm>
        </p:grpSpPr>
        <p:sp>
          <p:nvSpPr>
            <p:cNvPr id="2" name="KSO_Shape"/>
            <p:cNvSpPr/>
            <p:nvPr>
              <p:custDataLst>
                <p:tags r:id="rId2"/>
              </p:custDataLst>
            </p:nvPr>
          </p:nvSpPr>
          <p:spPr bwMode="auto">
            <a:xfrm>
              <a:off x="2158410" y="2168255"/>
              <a:ext cx="510362" cy="445716"/>
            </a:xfrm>
            <a:custGeom>
              <a:avLst/>
              <a:gdLst>
                <a:gd name="T0" fmla="*/ 979217 w 2433638"/>
                <a:gd name="T1" fmla="*/ 1098870 h 2124076"/>
                <a:gd name="T2" fmla="*/ 173881 w 2433638"/>
                <a:gd name="T3" fmla="*/ 432901 h 2124076"/>
                <a:gd name="T4" fmla="*/ 155458 w 2433638"/>
                <a:gd name="T5" fmla="*/ 437460 h 2124076"/>
                <a:gd name="T6" fmla="*/ 139312 w 2433638"/>
                <a:gd name="T7" fmla="*/ 446991 h 2124076"/>
                <a:gd name="T8" fmla="*/ 126684 w 2433638"/>
                <a:gd name="T9" fmla="*/ 460667 h 2124076"/>
                <a:gd name="T10" fmla="*/ 118611 w 2433638"/>
                <a:gd name="T11" fmla="*/ 477036 h 2124076"/>
                <a:gd name="T12" fmla="*/ 115713 w 2433638"/>
                <a:gd name="T13" fmla="*/ 496099 h 2124076"/>
                <a:gd name="T14" fmla="*/ 117576 w 2433638"/>
                <a:gd name="T15" fmla="*/ 1502909 h 2124076"/>
                <a:gd name="T16" fmla="*/ 125029 w 2433638"/>
                <a:gd name="T17" fmla="*/ 1520107 h 2124076"/>
                <a:gd name="T18" fmla="*/ 137035 w 2433638"/>
                <a:gd name="T19" fmla="*/ 1534197 h 2124076"/>
                <a:gd name="T20" fmla="*/ 152560 w 2433638"/>
                <a:gd name="T21" fmla="*/ 1544350 h 2124076"/>
                <a:gd name="T22" fmla="*/ 170776 w 2433638"/>
                <a:gd name="T23" fmla="*/ 1549944 h 2124076"/>
                <a:gd name="T24" fmla="*/ 1002920 w 2433638"/>
                <a:gd name="T25" fmla="*/ 1550566 h 2124076"/>
                <a:gd name="T26" fmla="*/ 1021550 w 2433638"/>
                <a:gd name="T27" fmla="*/ 1545800 h 2124076"/>
                <a:gd name="T28" fmla="*/ 1037696 w 2433638"/>
                <a:gd name="T29" fmla="*/ 1536269 h 2124076"/>
                <a:gd name="T30" fmla="*/ 1050116 w 2433638"/>
                <a:gd name="T31" fmla="*/ 1522800 h 2124076"/>
                <a:gd name="T32" fmla="*/ 1058396 w 2433638"/>
                <a:gd name="T33" fmla="*/ 1506017 h 2124076"/>
                <a:gd name="T34" fmla="*/ 1061294 w 2433638"/>
                <a:gd name="T35" fmla="*/ 1487161 h 2124076"/>
                <a:gd name="T36" fmla="*/ 1061087 w 2433638"/>
                <a:gd name="T37" fmla="*/ 492784 h 2124076"/>
                <a:gd name="T38" fmla="*/ 1057361 w 2433638"/>
                <a:gd name="T39" fmla="*/ 474342 h 2124076"/>
                <a:gd name="T40" fmla="*/ 1048253 w 2433638"/>
                <a:gd name="T41" fmla="*/ 457973 h 2124076"/>
                <a:gd name="T42" fmla="*/ 1035212 w 2433638"/>
                <a:gd name="T43" fmla="*/ 445126 h 2124076"/>
                <a:gd name="T44" fmla="*/ 1018859 w 2433638"/>
                <a:gd name="T45" fmla="*/ 436424 h 2124076"/>
                <a:gd name="T46" fmla="*/ 999608 w 2433638"/>
                <a:gd name="T47" fmla="*/ 432694 h 2124076"/>
                <a:gd name="T48" fmla="*/ 1176801 w 2433638"/>
                <a:gd name="T49" fmla="*/ 1487161 h 2124076"/>
                <a:gd name="T50" fmla="*/ 1168728 w 2433638"/>
                <a:gd name="T51" fmla="*/ 1539792 h 2124076"/>
                <a:gd name="T52" fmla="*/ 1145957 w 2433638"/>
                <a:gd name="T53" fmla="*/ 1585998 h 2124076"/>
                <a:gd name="T54" fmla="*/ 1111182 w 2433638"/>
                <a:gd name="T55" fmla="*/ 1623502 h 2124076"/>
                <a:gd name="T56" fmla="*/ 1066469 w 2433638"/>
                <a:gd name="T57" fmla="*/ 1649818 h 2124076"/>
                <a:gd name="T58" fmla="*/ 1014719 w 2433638"/>
                <a:gd name="T59" fmla="*/ 1662871 h 2124076"/>
                <a:gd name="T60" fmla="*/ 153180 w 2433638"/>
                <a:gd name="T61" fmla="*/ 1661628 h 2124076"/>
                <a:gd name="T62" fmla="*/ 102466 w 2433638"/>
                <a:gd name="T63" fmla="*/ 1646295 h 2124076"/>
                <a:gd name="T64" fmla="*/ 59409 w 2433638"/>
                <a:gd name="T65" fmla="*/ 1617908 h 2124076"/>
                <a:gd name="T66" fmla="*/ 26289 w 2433638"/>
                <a:gd name="T67" fmla="*/ 1578746 h 2124076"/>
                <a:gd name="T68" fmla="*/ 6003 w 2433638"/>
                <a:gd name="T69" fmla="*/ 1531296 h 2124076"/>
                <a:gd name="T70" fmla="*/ 0 w 2433638"/>
                <a:gd name="T71" fmla="*/ 496099 h 2124076"/>
                <a:gd name="T72" fmla="*/ 8280 w 2433638"/>
                <a:gd name="T73" fmla="*/ 443676 h 2124076"/>
                <a:gd name="T74" fmla="*/ 31050 w 2433638"/>
                <a:gd name="T75" fmla="*/ 397469 h 2124076"/>
                <a:gd name="T76" fmla="*/ 66033 w 2433638"/>
                <a:gd name="T77" fmla="*/ 359965 h 2124076"/>
                <a:gd name="T78" fmla="*/ 110331 w 2433638"/>
                <a:gd name="T79" fmla="*/ 333442 h 2124076"/>
                <a:gd name="T80" fmla="*/ 162081 w 2433638"/>
                <a:gd name="T81" fmla="*/ 320596 h 2124076"/>
                <a:gd name="T82" fmla="*/ 1023827 w 2433638"/>
                <a:gd name="T83" fmla="*/ 321425 h 2124076"/>
                <a:gd name="T84" fmla="*/ 1074749 w 2433638"/>
                <a:gd name="T85" fmla="*/ 336966 h 2124076"/>
                <a:gd name="T86" fmla="*/ 1117806 w 2433638"/>
                <a:gd name="T87" fmla="*/ 365352 h 2124076"/>
                <a:gd name="T88" fmla="*/ 1150512 w 2433638"/>
                <a:gd name="T89" fmla="*/ 404514 h 2124076"/>
                <a:gd name="T90" fmla="*/ 1171005 w 2433638"/>
                <a:gd name="T91" fmla="*/ 451964 h 2124076"/>
                <a:gd name="T92" fmla="*/ 1176801 w 2433638"/>
                <a:gd name="T93" fmla="*/ 497443 h 2124076"/>
                <a:gd name="T94" fmla="*/ 1779124 w 2433638"/>
                <a:gd name="T95" fmla="*/ 2694 h 2124076"/>
                <a:gd name="T96" fmla="*/ 1821773 w 2433638"/>
                <a:gd name="T97" fmla="*/ 17411 h 2124076"/>
                <a:gd name="T98" fmla="*/ 1859246 w 2433638"/>
                <a:gd name="T99" fmla="*/ 44565 h 2124076"/>
                <a:gd name="T100" fmla="*/ 1887196 w 2433638"/>
                <a:gd name="T101" fmla="*/ 81253 h 2124076"/>
                <a:gd name="T102" fmla="*/ 1902101 w 2433638"/>
                <a:gd name="T103" fmla="*/ 122915 h 2124076"/>
                <a:gd name="T104" fmla="*/ 1904172 w 2433638"/>
                <a:gd name="T105" fmla="*/ 166444 h 2124076"/>
                <a:gd name="T106" fmla="*/ 1893406 w 2433638"/>
                <a:gd name="T107" fmla="*/ 209142 h 2124076"/>
                <a:gd name="T108" fmla="*/ 1870011 w 2433638"/>
                <a:gd name="T109" fmla="*/ 247696 h 2124076"/>
                <a:gd name="T110" fmla="*/ 1645796 w 2433638"/>
                <a:gd name="T111" fmla="*/ 39175 h 2124076"/>
                <a:gd name="T112" fmla="*/ 1684511 w 2433638"/>
                <a:gd name="T113" fmla="*/ 14302 h 2124076"/>
                <a:gd name="T114" fmla="*/ 1727160 w 2433638"/>
                <a:gd name="T115" fmla="*/ 1658 h 21240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433638" h="2124076">
                  <a:moveTo>
                    <a:pt x="713371" y="1577975"/>
                  </a:moveTo>
                  <a:lnTo>
                    <a:pt x="804863" y="1667192"/>
                  </a:lnTo>
                  <a:lnTo>
                    <a:pt x="574675" y="1801813"/>
                  </a:lnTo>
                  <a:lnTo>
                    <a:pt x="713371" y="1577975"/>
                  </a:lnTo>
                  <a:close/>
                  <a:moveTo>
                    <a:pt x="994071" y="1152525"/>
                  </a:moveTo>
                  <a:lnTo>
                    <a:pt x="1250950" y="1402947"/>
                  </a:lnTo>
                  <a:lnTo>
                    <a:pt x="852445" y="1631950"/>
                  </a:lnTo>
                  <a:lnTo>
                    <a:pt x="757237" y="1538868"/>
                  </a:lnTo>
                  <a:lnTo>
                    <a:pt x="994071" y="1152525"/>
                  </a:lnTo>
                  <a:close/>
                  <a:moveTo>
                    <a:pt x="230859" y="552164"/>
                  </a:moveTo>
                  <a:lnTo>
                    <a:pt x="226364" y="552428"/>
                  </a:lnTo>
                  <a:lnTo>
                    <a:pt x="222133" y="552693"/>
                  </a:lnTo>
                  <a:lnTo>
                    <a:pt x="218166" y="553222"/>
                  </a:lnTo>
                  <a:lnTo>
                    <a:pt x="213935" y="553751"/>
                  </a:lnTo>
                  <a:lnTo>
                    <a:pt x="209968" y="554809"/>
                  </a:lnTo>
                  <a:lnTo>
                    <a:pt x="206266" y="555867"/>
                  </a:lnTo>
                  <a:lnTo>
                    <a:pt x="202299" y="557190"/>
                  </a:lnTo>
                  <a:lnTo>
                    <a:pt x="198597" y="558513"/>
                  </a:lnTo>
                  <a:lnTo>
                    <a:pt x="194895" y="560100"/>
                  </a:lnTo>
                  <a:lnTo>
                    <a:pt x="191457" y="561952"/>
                  </a:lnTo>
                  <a:lnTo>
                    <a:pt x="187755" y="564068"/>
                  </a:lnTo>
                  <a:lnTo>
                    <a:pt x="184582" y="565920"/>
                  </a:lnTo>
                  <a:lnTo>
                    <a:pt x="181144" y="568301"/>
                  </a:lnTo>
                  <a:lnTo>
                    <a:pt x="177971" y="570682"/>
                  </a:lnTo>
                  <a:lnTo>
                    <a:pt x="175062" y="573063"/>
                  </a:lnTo>
                  <a:lnTo>
                    <a:pt x="171888" y="575708"/>
                  </a:lnTo>
                  <a:lnTo>
                    <a:pt x="169244" y="578883"/>
                  </a:lnTo>
                  <a:lnTo>
                    <a:pt x="166599" y="581793"/>
                  </a:lnTo>
                  <a:lnTo>
                    <a:pt x="164219" y="584703"/>
                  </a:lnTo>
                  <a:lnTo>
                    <a:pt x="161839" y="588142"/>
                  </a:lnTo>
                  <a:lnTo>
                    <a:pt x="159724" y="591316"/>
                  </a:lnTo>
                  <a:lnTo>
                    <a:pt x="157608" y="594491"/>
                  </a:lnTo>
                  <a:lnTo>
                    <a:pt x="156022" y="598194"/>
                  </a:lnTo>
                  <a:lnTo>
                    <a:pt x="154435" y="601633"/>
                  </a:lnTo>
                  <a:lnTo>
                    <a:pt x="152848" y="605601"/>
                  </a:lnTo>
                  <a:lnTo>
                    <a:pt x="151526" y="609041"/>
                  </a:lnTo>
                  <a:lnTo>
                    <a:pt x="150204" y="613009"/>
                  </a:lnTo>
                  <a:lnTo>
                    <a:pt x="149411" y="616977"/>
                  </a:lnTo>
                  <a:lnTo>
                    <a:pt x="148882" y="620945"/>
                  </a:lnTo>
                  <a:lnTo>
                    <a:pt x="148088" y="624913"/>
                  </a:lnTo>
                  <a:lnTo>
                    <a:pt x="147824" y="629146"/>
                  </a:lnTo>
                  <a:lnTo>
                    <a:pt x="147824" y="633378"/>
                  </a:lnTo>
                  <a:lnTo>
                    <a:pt x="147824" y="1898686"/>
                  </a:lnTo>
                  <a:lnTo>
                    <a:pt x="147824" y="1902918"/>
                  </a:lnTo>
                  <a:lnTo>
                    <a:pt x="148088" y="1906887"/>
                  </a:lnTo>
                  <a:lnTo>
                    <a:pt x="148882" y="1911119"/>
                  </a:lnTo>
                  <a:lnTo>
                    <a:pt x="149411" y="1915087"/>
                  </a:lnTo>
                  <a:lnTo>
                    <a:pt x="150204" y="1918791"/>
                  </a:lnTo>
                  <a:lnTo>
                    <a:pt x="151526" y="1922759"/>
                  </a:lnTo>
                  <a:lnTo>
                    <a:pt x="152848" y="1926463"/>
                  </a:lnTo>
                  <a:lnTo>
                    <a:pt x="154435" y="1930166"/>
                  </a:lnTo>
                  <a:lnTo>
                    <a:pt x="156022" y="1933605"/>
                  </a:lnTo>
                  <a:lnTo>
                    <a:pt x="157608" y="1937309"/>
                  </a:lnTo>
                  <a:lnTo>
                    <a:pt x="159724" y="1940748"/>
                  </a:lnTo>
                  <a:lnTo>
                    <a:pt x="161839" y="1944187"/>
                  </a:lnTo>
                  <a:lnTo>
                    <a:pt x="164219" y="1947097"/>
                  </a:lnTo>
                  <a:lnTo>
                    <a:pt x="166599" y="1950272"/>
                  </a:lnTo>
                  <a:lnTo>
                    <a:pt x="169244" y="1953446"/>
                  </a:lnTo>
                  <a:lnTo>
                    <a:pt x="171888" y="1956091"/>
                  </a:lnTo>
                  <a:lnTo>
                    <a:pt x="175062" y="1958737"/>
                  </a:lnTo>
                  <a:lnTo>
                    <a:pt x="177971" y="1961382"/>
                  </a:lnTo>
                  <a:lnTo>
                    <a:pt x="181144" y="1963763"/>
                  </a:lnTo>
                  <a:lnTo>
                    <a:pt x="184582" y="1965880"/>
                  </a:lnTo>
                  <a:lnTo>
                    <a:pt x="187755" y="1967996"/>
                  </a:lnTo>
                  <a:lnTo>
                    <a:pt x="191457" y="1970112"/>
                  </a:lnTo>
                  <a:lnTo>
                    <a:pt x="194895" y="1971700"/>
                  </a:lnTo>
                  <a:lnTo>
                    <a:pt x="198597" y="1973551"/>
                  </a:lnTo>
                  <a:lnTo>
                    <a:pt x="202299" y="1974874"/>
                  </a:lnTo>
                  <a:lnTo>
                    <a:pt x="206266" y="1976197"/>
                  </a:lnTo>
                  <a:lnTo>
                    <a:pt x="209968" y="1977255"/>
                  </a:lnTo>
                  <a:lnTo>
                    <a:pt x="213935" y="1978049"/>
                  </a:lnTo>
                  <a:lnTo>
                    <a:pt x="218166" y="1978842"/>
                  </a:lnTo>
                  <a:lnTo>
                    <a:pt x="222133" y="1979636"/>
                  </a:lnTo>
                  <a:lnTo>
                    <a:pt x="226364" y="1979900"/>
                  </a:lnTo>
                  <a:lnTo>
                    <a:pt x="230859" y="1979900"/>
                  </a:lnTo>
                  <a:lnTo>
                    <a:pt x="1273033" y="1979900"/>
                  </a:lnTo>
                  <a:lnTo>
                    <a:pt x="1276999" y="1979900"/>
                  </a:lnTo>
                  <a:lnTo>
                    <a:pt x="1281230" y="1979636"/>
                  </a:lnTo>
                  <a:lnTo>
                    <a:pt x="1285461" y="1978842"/>
                  </a:lnTo>
                  <a:lnTo>
                    <a:pt x="1289693" y="1978049"/>
                  </a:lnTo>
                  <a:lnTo>
                    <a:pt x="1293395" y="1977255"/>
                  </a:lnTo>
                  <a:lnTo>
                    <a:pt x="1297626" y="1976197"/>
                  </a:lnTo>
                  <a:lnTo>
                    <a:pt x="1301593" y="1974874"/>
                  </a:lnTo>
                  <a:lnTo>
                    <a:pt x="1305030" y="1973551"/>
                  </a:lnTo>
                  <a:lnTo>
                    <a:pt x="1308997" y="1971700"/>
                  </a:lnTo>
                  <a:lnTo>
                    <a:pt x="1312435" y="1970112"/>
                  </a:lnTo>
                  <a:lnTo>
                    <a:pt x="1315873" y="1967996"/>
                  </a:lnTo>
                  <a:lnTo>
                    <a:pt x="1319310" y="1965880"/>
                  </a:lnTo>
                  <a:lnTo>
                    <a:pt x="1322484" y="1963763"/>
                  </a:lnTo>
                  <a:lnTo>
                    <a:pt x="1325657" y="1961382"/>
                  </a:lnTo>
                  <a:lnTo>
                    <a:pt x="1328566" y="1958737"/>
                  </a:lnTo>
                  <a:lnTo>
                    <a:pt x="1331475" y="1956091"/>
                  </a:lnTo>
                  <a:lnTo>
                    <a:pt x="1334119" y="1953446"/>
                  </a:lnTo>
                  <a:lnTo>
                    <a:pt x="1336764" y="1950272"/>
                  </a:lnTo>
                  <a:lnTo>
                    <a:pt x="1339144" y="1947097"/>
                  </a:lnTo>
                  <a:lnTo>
                    <a:pt x="1341524" y="1944187"/>
                  </a:lnTo>
                  <a:lnTo>
                    <a:pt x="1343639" y="1940748"/>
                  </a:lnTo>
                  <a:lnTo>
                    <a:pt x="1345755" y="1937309"/>
                  </a:lnTo>
                  <a:lnTo>
                    <a:pt x="1347606" y="1933605"/>
                  </a:lnTo>
                  <a:lnTo>
                    <a:pt x="1349457" y="1930166"/>
                  </a:lnTo>
                  <a:lnTo>
                    <a:pt x="1350779" y="1926463"/>
                  </a:lnTo>
                  <a:lnTo>
                    <a:pt x="1352101" y="1922759"/>
                  </a:lnTo>
                  <a:lnTo>
                    <a:pt x="1353159" y="1918791"/>
                  </a:lnTo>
                  <a:lnTo>
                    <a:pt x="1354217" y="1915087"/>
                  </a:lnTo>
                  <a:lnTo>
                    <a:pt x="1354746" y="1911119"/>
                  </a:lnTo>
                  <a:lnTo>
                    <a:pt x="1355275" y="1906887"/>
                  </a:lnTo>
                  <a:lnTo>
                    <a:pt x="1355539" y="1902918"/>
                  </a:lnTo>
                  <a:lnTo>
                    <a:pt x="1355804" y="1898686"/>
                  </a:lnTo>
                  <a:lnTo>
                    <a:pt x="1355804" y="1327749"/>
                  </a:lnTo>
                  <a:lnTo>
                    <a:pt x="1312492" y="1370013"/>
                  </a:lnTo>
                  <a:lnTo>
                    <a:pt x="1031875" y="1095852"/>
                  </a:lnTo>
                  <a:lnTo>
                    <a:pt x="1355804" y="779295"/>
                  </a:lnTo>
                  <a:lnTo>
                    <a:pt x="1355804" y="633378"/>
                  </a:lnTo>
                  <a:lnTo>
                    <a:pt x="1355539" y="629146"/>
                  </a:lnTo>
                  <a:lnTo>
                    <a:pt x="1355275" y="624913"/>
                  </a:lnTo>
                  <a:lnTo>
                    <a:pt x="1354746" y="620945"/>
                  </a:lnTo>
                  <a:lnTo>
                    <a:pt x="1354217" y="616977"/>
                  </a:lnTo>
                  <a:lnTo>
                    <a:pt x="1353159" y="613009"/>
                  </a:lnTo>
                  <a:lnTo>
                    <a:pt x="1352101" y="609041"/>
                  </a:lnTo>
                  <a:lnTo>
                    <a:pt x="1350779" y="605601"/>
                  </a:lnTo>
                  <a:lnTo>
                    <a:pt x="1349457" y="601633"/>
                  </a:lnTo>
                  <a:lnTo>
                    <a:pt x="1347606" y="598194"/>
                  </a:lnTo>
                  <a:lnTo>
                    <a:pt x="1345755" y="594491"/>
                  </a:lnTo>
                  <a:lnTo>
                    <a:pt x="1343639" y="591316"/>
                  </a:lnTo>
                  <a:lnTo>
                    <a:pt x="1341524" y="588142"/>
                  </a:lnTo>
                  <a:lnTo>
                    <a:pt x="1339144" y="584703"/>
                  </a:lnTo>
                  <a:lnTo>
                    <a:pt x="1336764" y="581793"/>
                  </a:lnTo>
                  <a:lnTo>
                    <a:pt x="1334119" y="578883"/>
                  </a:lnTo>
                  <a:lnTo>
                    <a:pt x="1331475" y="575708"/>
                  </a:lnTo>
                  <a:lnTo>
                    <a:pt x="1328566" y="573063"/>
                  </a:lnTo>
                  <a:lnTo>
                    <a:pt x="1325657" y="570682"/>
                  </a:lnTo>
                  <a:lnTo>
                    <a:pt x="1322484" y="568301"/>
                  </a:lnTo>
                  <a:lnTo>
                    <a:pt x="1319310" y="565920"/>
                  </a:lnTo>
                  <a:lnTo>
                    <a:pt x="1315873" y="564068"/>
                  </a:lnTo>
                  <a:lnTo>
                    <a:pt x="1312435" y="561952"/>
                  </a:lnTo>
                  <a:lnTo>
                    <a:pt x="1308997" y="560100"/>
                  </a:lnTo>
                  <a:lnTo>
                    <a:pt x="1305030" y="558513"/>
                  </a:lnTo>
                  <a:lnTo>
                    <a:pt x="1301593" y="557190"/>
                  </a:lnTo>
                  <a:lnTo>
                    <a:pt x="1297626" y="555867"/>
                  </a:lnTo>
                  <a:lnTo>
                    <a:pt x="1293395" y="554809"/>
                  </a:lnTo>
                  <a:lnTo>
                    <a:pt x="1289693" y="553751"/>
                  </a:lnTo>
                  <a:lnTo>
                    <a:pt x="1285461" y="553222"/>
                  </a:lnTo>
                  <a:lnTo>
                    <a:pt x="1281230" y="552693"/>
                  </a:lnTo>
                  <a:lnTo>
                    <a:pt x="1276999" y="552428"/>
                  </a:lnTo>
                  <a:lnTo>
                    <a:pt x="1273033" y="552164"/>
                  </a:lnTo>
                  <a:lnTo>
                    <a:pt x="230859" y="552164"/>
                  </a:lnTo>
                  <a:close/>
                  <a:moveTo>
                    <a:pt x="1950691" y="197947"/>
                  </a:moveTo>
                  <a:lnTo>
                    <a:pt x="2231837" y="472902"/>
                  </a:lnTo>
                  <a:lnTo>
                    <a:pt x="1503363" y="1183758"/>
                  </a:lnTo>
                  <a:lnTo>
                    <a:pt x="1503363" y="1898686"/>
                  </a:lnTo>
                  <a:lnTo>
                    <a:pt x="1503099" y="1910326"/>
                  </a:lnTo>
                  <a:lnTo>
                    <a:pt x="1502305" y="1921701"/>
                  </a:lnTo>
                  <a:lnTo>
                    <a:pt x="1500719" y="1933076"/>
                  </a:lnTo>
                  <a:lnTo>
                    <a:pt x="1498603" y="1944187"/>
                  </a:lnTo>
                  <a:lnTo>
                    <a:pt x="1495959" y="1955033"/>
                  </a:lnTo>
                  <a:lnTo>
                    <a:pt x="1493050" y="1965880"/>
                  </a:lnTo>
                  <a:lnTo>
                    <a:pt x="1489348" y="1976197"/>
                  </a:lnTo>
                  <a:lnTo>
                    <a:pt x="1485381" y="1986249"/>
                  </a:lnTo>
                  <a:lnTo>
                    <a:pt x="1480621" y="1996567"/>
                  </a:lnTo>
                  <a:lnTo>
                    <a:pt x="1475332" y="2006090"/>
                  </a:lnTo>
                  <a:lnTo>
                    <a:pt x="1469779" y="2015614"/>
                  </a:lnTo>
                  <a:lnTo>
                    <a:pt x="1463961" y="2024873"/>
                  </a:lnTo>
                  <a:lnTo>
                    <a:pt x="1457614" y="2033338"/>
                  </a:lnTo>
                  <a:lnTo>
                    <a:pt x="1450739" y="2042068"/>
                  </a:lnTo>
                  <a:lnTo>
                    <a:pt x="1443334" y="2050004"/>
                  </a:lnTo>
                  <a:lnTo>
                    <a:pt x="1435930" y="2057940"/>
                  </a:lnTo>
                  <a:lnTo>
                    <a:pt x="1427997" y="2065612"/>
                  </a:lnTo>
                  <a:lnTo>
                    <a:pt x="1419535" y="2072755"/>
                  </a:lnTo>
                  <a:lnTo>
                    <a:pt x="1410543" y="2079104"/>
                  </a:lnTo>
                  <a:lnTo>
                    <a:pt x="1401817" y="2085453"/>
                  </a:lnTo>
                  <a:lnTo>
                    <a:pt x="1392561" y="2091273"/>
                  </a:lnTo>
                  <a:lnTo>
                    <a:pt x="1382777" y="2096828"/>
                  </a:lnTo>
                  <a:lnTo>
                    <a:pt x="1372992" y="2101855"/>
                  </a:lnTo>
                  <a:lnTo>
                    <a:pt x="1362415" y="2106352"/>
                  </a:lnTo>
                  <a:lnTo>
                    <a:pt x="1352101" y="2110320"/>
                  </a:lnTo>
                  <a:lnTo>
                    <a:pt x="1341259" y="2114024"/>
                  </a:lnTo>
                  <a:lnTo>
                    <a:pt x="1330417" y="2116934"/>
                  </a:lnTo>
                  <a:lnTo>
                    <a:pt x="1319310" y="2119314"/>
                  </a:lnTo>
                  <a:lnTo>
                    <a:pt x="1307939" y="2121431"/>
                  </a:lnTo>
                  <a:lnTo>
                    <a:pt x="1296304" y="2123018"/>
                  </a:lnTo>
                  <a:lnTo>
                    <a:pt x="1284933" y="2123812"/>
                  </a:lnTo>
                  <a:lnTo>
                    <a:pt x="1273033" y="2124076"/>
                  </a:lnTo>
                  <a:lnTo>
                    <a:pt x="230859" y="2124076"/>
                  </a:lnTo>
                  <a:lnTo>
                    <a:pt x="218959" y="2123812"/>
                  </a:lnTo>
                  <a:lnTo>
                    <a:pt x="207059" y="2123018"/>
                  </a:lnTo>
                  <a:lnTo>
                    <a:pt x="195688" y="2121431"/>
                  </a:lnTo>
                  <a:lnTo>
                    <a:pt x="184582" y="2119314"/>
                  </a:lnTo>
                  <a:lnTo>
                    <a:pt x="173211" y="2116934"/>
                  </a:lnTo>
                  <a:lnTo>
                    <a:pt x="162104" y="2114024"/>
                  </a:lnTo>
                  <a:lnTo>
                    <a:pt x="151526" y="2110320"/>
                  </a:lnTo>
                  <a:lnTo>
                    <a:pt x="140948" y="2106352"/>
                  </a:lnTo>
                  <a:lnTo>
                    <a:pt x="130900" y="2101855"/>
                  </a:lnTo>
                  <a:lnTo>
                    <a:pt x="120851" y="2096828"/>
                  </a:lnTo>
                  <a:lnTo>
                    <a:pt x="111331" y="2091273"/>
                  </a:lnTo>
                  <a:lnTo>
                    <a:pt x="101811" y="2085453"/>
                  </a:lnTo>
                  <a:lnTo>
                    <a:pt x="92820" y="2079104"/>
                  </a:lnTo>
                  <a:lnTo>
                    <a:pt x="84357" y="2072755"/>
                  </a:lnTo>
                  <a:lnTo>
                    <a:pt x="75895" y="2065612"/>
                  </a:lnTo>
                  <a:lnTo>
                    <a:pt x="67962" y="2057940"/>
                  </a:lnTo>
                  <a:lnTo>
                    <a:pt x="60293" y="2050004"/>
                  </a:lnTo>
                  <a:lnTo>
                    <a:pt x="53153" y="2042068"/>
                  </a:lnTo>
                  <a:lnTo>
                    <a:pt x="46278" y="2033338"/>
                  </a:lnTo>
                  <a:lnTo>
                    <a:pt x="39666" y="2024873"/>
                  </a:lnTo>
                  <a:lnTo>
                    <a:pt x="33584" y="2015614"/>
                  </a:lnTo>
                  <a:lnTo>
                    <a:pt x="28031" y="2006090"/>
                  </a:lnTo>
                  <a:lnTo>
                    <a:pt x="23006" y="1996567"/>
                  </a:lnTo>
                  <a:lnTo>
                    <a:pt x="18511" y="1986249"/>
                  </a:lnTo>
                  <a:lnTo>
                    <a:pt x="14280" y="1976197"/>
                  </a:lnTo>
                  <a:lnTo>
                    <a:pt x="10578" y="1965880"/>
                  </a:lnTo>
                  <a:lnTo>
                    <a:pt x="7669" y="1955033"/>
                  </a:lnTo>
                  <a:lnTo>
                    <a:pt x="4760" y="1944187"/>
                  </a:lnTo>
                  <a:lnTo>
                    <a:pt x="2909" y="1933076"/>
                  </a:lnTo>
                  <a:lnTo>
                    <a:pt x="1322" y="1921701"/>
                  </a:lnTo>
                  <a:lnTo>
                    <a:pt x="529" y="1910326"/>
                  </a:lnTo>
                  <a:lnTo>
                    <a:pt x="0" y="1898686"/>
                  </a:lnTo>
                  <a:lnTo>
                    <a:pt x="0" y="633378"/>
                  </a:lnTo>
                  <a:lnTo>
                    <a:pt x="529" y="621739"/>
                  </a:lnTo>
                  <a:lnTo>
                    <a:pt x="1322" y="610363"/>
                  </a:lnTo>
                  <a:lnTo>
                    <a:pt x="2909" y="598988"/>
                  </a:lnTo>
                  <a:lnTo>
                    <a:pt x="4760" y="587613"/>
                  </a:lnTo>
                  <a:lnTo>
                    <a:pt x="7669" y="577031"/>
                  </a:lnTo>
                  <a:lnTo>
                    <a:pt x="10578" y="566449"/>
                  </a:lnTo>
                  <a:lnTo>
                    <a:pt x="14280" y="555867"/>
                  </a:lnTo>
                  <a:lnTo>
                    <a:pt x="18511" y="545550"/>
                  </a:lnTo>
                  <a:lnTo>
                    <a:pt x="23006" y="535762"/>
                  </a:lnTo>
                  <a:lnTo>
                    <a:pt x="28031" y="525974"/>
                  </a:lnTo>
                  <a:lnTo>
                    <a:pt x="33584" y="516451"/>
                  </a:lnTo>
                  <a:lnTo>
                    <a:pt x="39666" y="507456"/>
                  </a:lnTo>
                  <a:lnTo>
                    <a:pt x="46278" y="498462"/>
                  </a:lnTo>
                  <a:lnTo>
                    <a:pt x="53153" y="489996"/>
                  </a:lnTo>
                  <a:lnTo>
                    <a:pt x="60293" y="481795"/>
                  </a:lnTo>
                  <a:lnTo>
                    <a:pt x="67962" y="474124"/>
                  </a:lnTo>
                  <a:lnTo>
                    <a:pt x="75895" y="466717"/>
                  </a:lnTo>
                  <a:lnTo>
                    <a:pt x="84357" y="459574"/>
                  </a:lnTo>
                  <a:lnTo>
                    <a:pt x="92820" y="452696"/>
                  </a:lnTo>
                  <a:lnTo>
                    <a:pt x="101811" y="446347"/>
                  </a:lnTo>
                  <a:lnTo>
                    <a:pt x="111331" y="440527"/>
                  </a:lnTo>
                  <a:lnTo>
                    <a:pt x="120851" y="435236"/>
                  </a:lnTo>
                  <a:lnTo>
                    <a:pt x="130900" y="430474"/>
                  </a:lnTo>
                  <a:lnTo>
                    <a:pt x="140948" y="425712"/>
                  </a:lnTo>
                  <a:lnTo>
                    <a:pt x="151526" y="421744"/>
                  </a:lnTo>
                  <a:lnTo>
                    <a:pt x="162104" y="418305"/>
                  </a:lnTo>
                  <a:lnTo>
                    <a:pt x="173211" y="415131"/>
                  </a:lnTo>
                  <a:lnTo>
                    <a:pt x="184582" y="412485"/>
                  </a:lnTo>
                  <a:lnTo>
                    <a:pt x="195688" y="410634"/>
                  </a:lnTo>
                  <a:lnTo>
                    <a:pt x="207059" y="409311"/>
                  </a:lnTo>
                  <a:lnTo>
                    <a:pt x="218959" y="408253"/>
                  </a:lnTo>
                  <a:lnTo>
                    <a:pt x="230859" y="407988"/>
                  </a:lnTo>
                  <a:lnTo>
                    <a:pt x="1273033" y="407988"/>
                  </a:lnTo>
                  <a:lnTo>
                    <a:pt x="1284933" y="408253"/>
                  </a:lnTo>
                  <a:lnTo>
                    <a:pt x="1296304" y="409311"/>
                  </a:lnTo>
                  <a:lnTo>
                    <a:pt x="1307939" y="410369"/>
                  </a:lnTo>
                  <a:lnTo>
                    <a:pt x="1319310" y="412485"/>
                  </a:lnTo>
                  <a:lnTo>
                    <a:pt x="1330417" y="415131"/>
                  </a:lnTo>
                  <a:lnTo>
                    <a:pt x="1341259" y="418305"/>
                  </a:lnTo>
                  <a:lnTo>
                    <a:pt x="1352101" y="421744"/>
                  </a:lnTo>
                  <a:lnTo>
                    <a:pt x="1362415" y="425712"/>
                  </a:lnTo>
                  <a:lnTo>
                    <a:pt x="1372992" y="430210"/>
                  </a:lnTo>
                  <a:lnTo>
                    <a:pt x="1382777" y="435236"/>
                  </a:lnTo>
                  <a:lnTo>
                    <a:pt x="1392561" y="440527"/>
                  </a:lnTo>
                  <a:lnTo>
                    <a:pt x="1401817" y="446347"/>
                  </a:lnTo>
                  <a:lnTo>
                    <a:pt x="1410543" y="452696"/>
                  </a:lnTo>
                  <a:lnTo>
                    <a:pt x="1419535" y="459574"/>
                  </a:lnTo>
                  <a:lnTo>
                    <a:pt x="1427997" y="466452"/>
                  </a:lnTo>
                  <a:lnTo>
                    <a:pt x="1435930" y="473859"/>
                  </a:lnTo>
                  <a:lnTo>
                    <a:pt x="1443334" y="481795"/>
                  </a:lnTo>
                  <a:lnTo>
                    <a:pt x="1450739" y="489996"/>
                  </a:lnTo>
                  <a:lnTo>
                    <a:pt x="1457614" y="498462"/>
                  </a:lnTo>
                  <a:lnTo>
                    <a:pt x="1463961" y="507456"/>
                  </a:lnTo>
                  <a:lnTo>
                    <a:pt x="1469779" y="516451"/>
                  </a:lnTo>
                  <a:lnTo>
                    <a:pt x="1475332" y="525974"/>
                  </a:lnTo>
                  <a:lnTo>
                    <a:pt x="1480621" y="535762"/>
                  </a:lnTo>
                  <a:lnTo>
                    <a:pt x="1485381" y="545550"/>
                  </a:lnTo>
                  <a:lnTo>
                    <a:pt x="1489348" y="555867"/>
                  </a:lnTo>
                  <a:lnTo>
                    <a:pt x="1493050" y="566449"/>
                  </a:lnTo>
                  <a:lnTo>
                    <a:pt x="1495959" y="577031"/>
                  </a:lnTo>
                  <a:lnTo>
                    <a:pt x="1498603" y="587613"/>
                  </a:lnTo>
                  <a:lnTo>
                    <a:pt x="1500719" y="598988"/>
                  </a:lnTo>
                  <a:lnTo>
                    <a:pt x="1502305" y="610363"/>
                  </a:lnTo>
                  <a:lnTo>
                    <a:pt x="1503099" y="621739"/>
                  </a:lnTo>
                  <a:lnTo>
                    <a:pt x="1503363" y="633378"/>
                  </a:lnTo>
                  <a:lnTo>
                    <a:pt x="1503363" y="635094"/>
                  </a:lnTo>
                  <a:lnTo>
                    <a:pt x="1950691" y="197947"/>
                  </a:lnTo>
                  <a:close/>
                  <a:moveTo>
                    <a:pt x="2235011" y="0"/>
                  </a:moveTo>
                  <a:lnTo>
                    <a:pt x="2244532" y="265"/>
                  </a:lnTo>
                  <a:lnTo>
                    <a:pt x="2254054" y="794"/>
                  </a:lnTo>
                  <a:lnTo>
                    <a:pt x="2263575" y="2117"/>
                  </a:lnTo>
                  <a:lnTo>
                    <a:pt x="2272832" y="3440"/>
                  </a:lnTo>
                  <a:lnTo>
                    <a:pt x="2282354" y="5557"/>
                  </a:lnTo>
                  <a:lnTo>
                    <a:pt x="2291611" y="7939"/>
                  </a:lnTo>
                  <a:lnTo>
                    <a:pt x="2300867" y="11115"/>
                  </a:lnTo>
                  <a:lnTo>
                    <a:pt x="2309860" y="14290"/>
                  </a:lnTo>
                  <a:lnTo>
                    <a:pt x="2318588" y="18260"/>
                  </a:lnTo>
                  <a:lnTo>
                    <a:pt x="2327316" y="22229"/>
                  </a:lnTo>
                  <a:lnTo>
                    <a:pt x="2336044" y="26728"/>
                  </a:lnTo>
                  <a:lnTo>
                    <a:pt x="2344243" y="32021"/>
                  </a:lnTo>
                  <a:lnTo>
                    <a:pt x="2352442" y="37578"/>
                  </a:lnTo>
                  <a:lnTo>
                    <a:pt x="2360376" y="43400"/>
                  </a:lnTo>
                  <a:lnTo>
                    <a:pt x="2368046" y="50016"/>
                  </a:lnTo>
                  <a:lnTo>
                    <a:pt x="2375187" y="56897"/>
                  </a:lnTo>
                  <a:lnTo>
                    <a:pt x="2382328" y="64042"/>
                  </a:lnTo>
                  <a:lnTo>
                    <a:pt x="2388940" y="71451"/>
                  </a:lnTo>
                  <a:lnTo>
                    <a:pt x="2395024" y="79126"/>
                  </a:lnTo>
                  <a:lnTo>
                    <a:pt x="2400842" y="87065"/>
                  </a:lnTo>
                  <a:lnTo>
                    <a:pt x="2406132" y="95533"/>
                  </a:lnTo>
                  <a:lnTo>
                    <a:pt x="2410893" y="103737"/>
                  </a:lnTo>
                  <a:lnTo>
                    <a:pt x="2415124" y="112205"/>
                  </a:lnTo>
                  <a:lnTo>
                    <a:pt x="2418827" y="120938"/>
                  </a:lnTo>
                  <a:lnTo>
                    <a:pt x="2422265" y="129671"/>
                  </a:lnTo>
                  <a:lnTo>
                    <a:pt x="2425175" y="138669"/>
                  </a:lnTo>
                  <a:lnTo>
                    <a:pt x="2427820" y="147666"/>
                  </a:lnTo>
                  <a:lnTo>
                    <a:pt x="2429935" y="156928"/>
                  </a:lnTo>
                  <a:lnTo>
                    <a:pt x="2431522" y="165926"/>
                  </a:lnTo>
                  <a:lnTo>
                    <a:pt x="2432580" y="175188"/>
                  </a:lnTo>
                  <a:lnTo>
                    <a:pt x="2433109" y="184450"/>
                  </a:lnTo>
                  <a:lnTo>
                    <a:pt x="2433638" y="193713"/>
                  </a:lnTo>
                  <a:lnTo>
                    <a:pt x="2433109" y="203239"/>
                  </a:lnTo>
                  <a:lnTo>
                    <a:pt x="2432580" y="212502"/>
                  </a:lnTo>
                  <a:lnTo>
                    <a:pt x="2431522" y="221764"/>
                  </a:lnTo>
                  <a:lnTo>
                    <a:pt x="2429935" y="231026"/>
                  </a:lnTo>
                  <a:lnTo>
                    <a:pt x="2427820" y="240024"/>
                  </a:lnTo>
                  <a:lnTo>
                    <a:pt x="2425175" y="249021"/>
                  </a:lnTo>
                  <a:lnTo>
                    <a:pt x="2422265" y="258019"/>
                  </a:lnTo>
                  <a:lnTo>
                    <a:pt x="2418827" y="267016"/>
                  </a:lnTo>
                  <a:lnTo>
                    <a:pt x="2415124" y="275485"/>
                  </a:lnTo>
                  <a:lnTo>
                    <a:pt x="2410893" y="283953"/>
                  </a:lnTo>
                  <a:lnTo>
                    <a:pt x="2406132" y="292157"/>
                  </a:lnTo>
                  <a:lnTo>
                    <a:pt x="2400842" y="300625"/>
                  </a:lnTo>
                  <a:lnTo>
                    <a:pt x="2395024" y="308564"/>
                  </a:lnTo>
                  <a:lnTo>
                    <a:pt x="2388940" y="316238"/>
                  </a:lnTo>
                  <a:lnTo>
                    <a:pt x="2382328" y="323648"/>
                  </a:lnTo>
                  <a:lnTo>
                    <a:pt x="2375187" y="330793"/>
                  </a:lnTo>
                  <a:lnTo>
                    <a:pt x="2295842" y="408596"/>
                  </a:lnTo>
                  <a:lnTo>
                    <a:pt x="2015490" y="134434"/>
                  </a:lnTo>
                  <a:lnTo>
                    <a:pt x="2095099" y="56897"/>
                  </a:lnTo>
                  <a:lnTo>
                    <a:pt x="2102505" y="50016"/>
                  </a:lnTo>
                  <a:lnTo>
                    <a:pt x="2110175" y="43400"/>
                  </a:lnTo>
                  <a:lnTo>
                    <a:pt x="2117845" y="37578"/>
                  </a:lnTo>
                  <a:lnTo>
                    <a:pt x="2126044" y="32021"/>
                  </a:lnTo>
                  <a:lnTo>
                    <a:pt x="2134507" y="26728"/>
                  </a:lnTo>
                  <a:lnTo>
                    <a:pt x="2142971" y="22229"/>
                  </a:lnTo>
                  <a:lnTo>
                    <a:pt x="2151963" y="18260"/>
                  </a:lnTo>
                  <a:lnTo>
                    <a:pt x="2160427" y="14290"/>
                  </a:lnTo>
                  <a:lnTo>
                    <a:pt x="2169684" y="11115"/>
                  </a:lnTo>
                  <a:lnTo>
                    <a:pt x="2178676" y="7939"/>
                  </a:lnTo>
                  <a:lnTo>
                    <a:pt x="2187933" y="5557"/>
                  </a:lnTo>
                  <a:lnTo>
                    <a:pt x="2197454" y="3440"/>
                  </a:lnTo>
                  <a:lnTo>
                    <a:pt x="2206447" y="2117"/>
                  </a:lnTo>
                  <a:lnTo>
                    <a:pt x="2215968" y="794"/>
                  </a:lnTo>
                  <a:lnTo>
                    <a:pt x="2225490" y="265"/>
                  </a:lnTo>
                  <a:lnTo>
                    <a:pt x="22350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" name="TextBox 20"/>
            <p:cNvSpPr txBox="1"/>
            <p:nvPr>
              <p:custDataLst>
                <p:tags r:id="rId3"/>
              </p:custDataLst>
            </p:nvPr>
          </p:nvSpPr>
          <p:spPr>
            <a:xfrm>
              <a:off x="2842207" y="417664"/>
              <a:ext cx="5967050" cy="4574534"/>
            </a:xfrm>
            <a:prstGeom prst="rect">
              <a:avLst/>
            </a:prstGeom>
            <a:noFill/>
            <a:effectLst/>
          </p:spPr>
          <p:txBody>
            <a:bodyPr wrap="square" rtlCol="0">
              <a:norm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cp 拷贝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cp </a:t>
              </a: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文件名 目标目录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rm 删除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rm 文件名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apt-get 软件包管理器 和 </a:t>
              </a:r>
              <a:r>
                <a:rPr lang="en-US" altLang="zh-CN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update </a:t>
              </a: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更新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sudo apt-get update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sudo  pinyin update</a:t>
              </a:r>
              <a:endParaRPr lang="en-US" altLang="zh-CN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en-US" altLang="zh-CN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grep 查找文件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grep </a:t>
              </a: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文件名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 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cat 查看文本文件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cat </a:t>
              </a: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文件名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sudo poweroff 关机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（注：以上文件名均加后缀，如</a:t>
              </a:r>
              <a:r>
                <a:rPr lang="en-US" altLang="zh-CN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web.txt,    helloworld.java</a:t>
              </a:r>
              <a:r>
                <a:rPr lang="zh-CN" altLang="en-US" sz="2000" dirty="0">
                  <a:solidFill>
                    <a:schemeClr val="tx1"/>
                  </a:solidFill>
                  <a:sym typeface="Arial" panose="020B0604020202020204" pitchFamily="34" charset="0"/>
                </a:rPr>
                <a:t>）</a:t>
              </a:r>
              <a:endParaRPr lang="zh-CN" altLang="en-US" sz="2000" dirty="0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>
            <p:custDataLst>
              <p:tags r:id="rId1"/>
            </p:custDataLst>
          </p:nvPr>
        </p:nvSpPr>
        <p:spPr>
          <a:xfrm>
            <a:off x="831850" y="3797300"/>
            <a:ext cx="10515600" cy="16637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1.</a:t>
            </a:r>
            <a:r>
              <a:rPr lang="zh-CN" altLang="en-US" dirty="0" smtClean="0"/>
              <a:t>为什么要装</a:t>
            </a:r>
            <a:r>
              <a:rPr lang="en-US" altLang="zh-CN" dirty="0" smtClean="0"/>
              <a:t>kali</a:t>
            </a:r>
            <a:r>
              <a:rPr lang="zh-CN" altLang="en-US" dirty="0" smtClean="0"/>
              <a:t>？</a:t>
            </a:r>
            <a:endParaRPr lang="zh-CN" altLang="en-US" dirty="0" smtClean="0"/>
          </a:p>
        </p:txBody>
      </p:sp>
      <p:sp>
        <p:nvSpPr>
          <p:cNvPr id="8" name="文本占位符 2"/>
          <p:cNvSpPr txBox="1"/>
          <p:nvPr>
            <p:custDataLst>
              <p:tags r:id="rId2"/>
            </p:custDataLst>
          </p:nvPr>
        </p:nvSpPr>
        <p:spPr>
          <a:xfrm>
            <a:off x="831850" y="5461000"/>
            <a:ext cx="10515600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请在此处添加副标题</a:t>
            </a:r>
            <a:endParaRPr lang="zh-CN" altLang="en-US" dirty="0" smtClean="0"/>
          </a:p>
        </p:txBody>
      </p:sp>
      <p:pic>
        <p:nvPicPr>
          <p:cNvPr id="9" name="图片 8" descr="C:\Users\ztp\Desktop\89581424415694.jpg8958142441569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643380" y="322580"/>
            <a:ext cx="8173085" cy="34747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>
            <p:custDataLst>
              <p:tags r:id="rId1"/>
            </p:custDataLst>
          </p:nvPr>
        </p:nvSpPr>
        <p:spPr bwMode="auto">
          <a:xfrm>
            <a:off x="2460396" y="1924820"/>
            <a:ext cx="7271208" cy="745211"/>
          </a:xfrm>
          <a:custGeom>
            <a:avLst/>
            <a:gdLst>
              <a:gd name="connsiteX0" fmla="*/ 9172116 w 9559256"/>
              <a:gd name="connsiteY0" fmla="*/ 443714 h 979708"/>
              <a:gd name="connsiteX1" fmla="*/ 0 w 9559256"/>
              <a:gd name="connsiteY1" fmla="*/ 443714 h 979708"/>
              <a:gd name="connsiteX2" fmla="*/ 0 w 9559256"/>
              <a:gd name="connsiteY2" fmla="*/ 332875 h 979708"/>
              <a:gd name="connsiteX3" fmla="*/ 8939653 w 9559256"/>
              <a:gd name="connsiteY3" fmla="*/ 332875 h 979708"/>
              <a:gd name="connsiteX4" fmla="*/ 8914087 w 9559256"/>
              <a:gd name="connsiteY4" fmla="*/ 313673 h 979708"/>
              <a:gd name="connsiteX5" fmla="*/ 8907645 w 9559256"/>
              <a:gd name="connsiteY5" fmla="*/ 306607 h 979708"/>
              <a:gd name="connsiteX6" fmla="*/ 8901202 w 9559256"/>
              <a:gd name="connsiteY6" fmla="*/ 299541 h 979708"/>
              <a:gd name="connsiteX7" fmla="*/ 8895680 w 9559256"/>
              <a:gd name="connsiteY7" fmla="*/ 292475 h 979708"/>
              <a:gd name="connsiteX8" fmla="*/ 8890771 w 9559256"/>
              <a:gd name="connsiteY8" fmla="*/ 284487 h 979708"/>
              <a:gd name="connsiteX9" fmla="*/ 8885863 w 9559256"/>
              <a:gd name="connsiteY9" fmla="*/ 276807 h 979708"/>
              <a:gd name="connsiteX10" fmla="*/ 8881261 w 9559256"/>
              <a:gd name="connsiteY10" fmla="*/ 269126 h 979708"/>
              <a:gd name="connsiteX11" fmla="*/ 8877273 w 9559256"/>
              <a:gd name="connsiteY11" fmla="*/ 260831 h 979708"/>
              <a:gd name="connsiteX12" fmla="*/ 8873898 w 9559256"/>
              <a:gd name="connsiteY12" fmla="*/ 252844 h 979708"/>
              <a:gd name="connsiteX13" fmla="*/ 8870524 w 9559256"/>
              <a:gd name="connsiteY13" fmla="*/ 244241 h 979708"/>
              <a:gd name="connsiteX14" fmla="*/ 8867763 w 9559256"/>
              <a:gd name="connsiteY14" fmla="*/ 235639 h 979708"/>
              <a:gd name="connsiteX15" fmla="*/ 8865615 w 9559256"/>
              <a:gd name="connsiteY15" fmla="*/ 227344 h 979708"/>
              <a:gd name="connsiteX16" fmla="*/ 8863468 w 9559256"/>
              <a:gd name="connsiteY16" fmla="*/ 218742 h 979708"/>
              <a:gd name="connsiteX17" fmla="*/ 8862240 w 9559256"/>
              <a:gd name="connsiteY17" fmla="*/ 209832 h 979708"/>
              <a:gd name="connsiteX18" fmla="*/ 8861013 w 9559256"/>
              <a:gd name="connsiteY18" fmla="*/ 201230 h 979708"/>
              <a:gd name="connsiteX19" fmla="*/ 8860706 w 9559256"/>
              <a:gd name="connsiteY19" fmla="*/ 192321 h 979708"/>
              <a:gd name="connsiteX20" fmla="*/ 8860400 w 9559256"/>
              <a:gd name="connsiteY20" fmla="*/ 183719 h 979708"/>
              <a:gd name="connsiteX21" fmla="*/ 8860706 w 9559256"/>
              <a:gd name="connsiteY21" fmla="*/ 175116 h 979708"/>
              <a:gd name="connsiteX22" fmla="*/ 8861013 w 9559256"/>
              <a:gd name="connsiteY22" fmla="*/ 166207 h 979708"/>
              <a:gd name="connsiteX23" fmla="*/ 8862240 w 9559256"/>
              <a:gd name="connsiteY23" fmla="*/ 157298 h 979708"/>
              <a:gd name="connsiteX24" fmla="*/ 8863468 w 9559256"/>
              <a:gd name="connsiteY24" fmla="*/ 148388 h 979708"/>
              <a:gd name="connsiteX25" fmla="*/ 8865615 w 9559256"/>
              <a:gd name="connsiteY25" fmla="*/ 140093 h 979708"/>
              <a:gd name="connsiteX26" fmla="*/ 8867763 w 9559256"/>
              <a:gd name="connsiteY26" fmla="*/ 131491 h 979708"/>
              <a:gd name="connsiteX27" fmla="*/ 8870524 w 9559256"/>
              <a:gd name="connsiteY27" fmla="*/ 122889 h 979708"/>
              <a:gd name="connsiteX28" fmla="*/ 8873898 w 9559256"/>
              <a:gd name="connsiteY28" fmla="*/ 114594 h 979708"/>
              <a:gd name="connsiteX29" fmla="*/ 8877273 w 9559256"/>
              <a:gd name="connsiteY29" fmla="*/ 106299 h 979708"/>
              <a:gd name="connsiteX30" fmla="*/ 8881261 w 9559256"/>
              <a:gd name="connsiteY30" fmla="*/ 98311 h 979708"/>
              <a:gd name="connsiteX31" fmla="*/ 8885863 w 9559256"/>
              <a:gd name="connsiteY31" fmla="*/ 90630 h 979708"/>
              <a:gd name="connsiteX32" fmla="*/ 8890771 w 9559256"/>
              <a:gd name="connsiteY32" fmla="*/ 82643 h 979708"/>
              <a:gd name="connsiteX33" fmla="*/ 8895680 w 9559256"/>
              <a:gd name="connsiteY33" fmla="*/ 75269 h 979708"/>
              <a:gd name="connsiteX34" fmla="*/ 8901202 w 9559256"/>
              <a:gd name="connsiteY34" fmla="*/ 67896 h 979708"/>
              <a:gd name="connsiteX35" fmla="*/ 8907645 w 9559256"/>
              <a:gd name="connsiteY35" fmla="*/ 60830 h 979708"/>
              <a:gd name="connsiteX36" fmla="*/ 8914087 w 9559256"/>
              <a:gd name="connsiteY36" fmla="*/ 53764 h 979708"/>
              <a:gd name="connsiteX37" fmla="*/ 8920836 w 9559256"/>
              <a:gd name="connsiteY37" fmla="*/ 47312 h 979708"/>
              <a:gd name="connsiteX38" fmla="*/ 8928199 w 9559256"/>
              <a:gd name="connsiteY38" fmla="*/ 41475 h 979708"/>
              <a:gd name="connsiteX39" fmla="*/ 8935255 w 9559256"/>
              <a:gd name="connsiteY39" fmla="*/ 35638 h 979708"/>
              <a:gd name="connsiteX40" fmla="*/ 8942925 w 9559256"/>
              <a:gd name="connsiteY40" fmla="*/ 30415 h 979708"/>
              <a:gd name="connsiteX41" fmla="*/ 8950288 w 9559256"/>
              <a:gd name="connsiteY41" fmla="*/ 25499 h 979708"/>
              <a:gd name="connsiteX42" fmla="*/ 8958571 w 9559256"/>
              <a:gd name="connsiteY42" fmla="*/ 21198 h 979708"/>
              <a:gd name="connsiteX43" fmla="*/ 8966547 w 9559256"/>
              <a:gd name="connsiteY43" fmla="*/ 16897 h 979708"/>
              <a:gd name="connsiteX44" fmla="*/ 8974830 w 9559256"/>
              <a:gd name="connsiteY44" fmla="*/ 13518 h 979708"/>
              <a:gd name="connsiteX45" fmla="*/ 8982807 w 9559256"/>
              <a:gd name="connsiteY45" fmla="*/ 10138 h 979708"/>
              <a:gd name="connsiteX46" fmla="*/ 8991397 w 9559256"/>
              <a:gd name="connsiteY46" fmla="*/ 7680 h 979708"/>
              <a:gd name="connsiteX47" fmla="*/ 8999987 w 9559256"/>
              <a:gd name="connsiteY47" fmla="*/ 5223 h 979708"/>
              <a:gd name="connsiteX48" fmla="*/ 9008577 w 9559256"/>
              <a:gd name="connsiteY48" fmla="*/ 3687 h 979708"/>
              <a:gd name="connsiteX49" fmla="*/ 9017474 w 9559256"/>
              <a:gd name="connsiteY49" fmla="*/ 2150 h 979708"/>
              <a:gd name="connsiteX50" fmla="*/ 9025757 w 9559256"/>
              <a:gd name="connsiteY50" fmla="*/ 1229 h 979708"/>
              <a:gd name="connsiteX51" fmla="*/ 9034654 w 9559256"/>
              <a:gd name="connsiteY51" fmla="*/ 307 h 979708"/>
              <a:gd name="connsiteX52" fmla="*/ 9043550 w 9559256"/>
              <a:gd name="connsiteY52" fmla="*/ 0 h 979708"/>
              <a:gd name="connsiteX53" fmla="*/ 9052447 w 9559256"/>
              <a:gd name="connsiteY53" fmla="*/ 307 h 979708"/>
              <a:gd name="connsiteX54" fmla="*/ 9061037 w 9559256"/>
              <a:gd name="connsiteY54" fmla="*/ 1229 h 979708"/>
              <a:gd name="connsiteX55" fmla="*/ 9069934 w 9559256"/>
              <a:gd name="connsiteY55" fmla="*/ 2150 h 979708"/>
              <a:gd name="connsiteX56" fmla="*/ 9078524 w 9559256"/>
              <a:gd name="connsiteY56" fmla="*/ 3687 h 979708"/>
              <a:gd name="connsiteX57" fmla="*/ 9087421 w 9559256"/>
              <a:gd name="connsiteY57" fmla="*/ 5223 h 979708"/>
              <a:gd name="connsiteX58" fmla="*/ 9095704 w 9559256"/>
              <a:gd name="connsiteY58" fmla="*/ 7680 h 979708"/>
              <a:gd name="connsiteX59" fmla="*/ 9104294 w 9559256"/>
              <a:gd name="connsiteY59" fmla="*/ 10138 h 979708"/>
              <a:gd name="connsiteX60" fmla="*/ 9112577 w 9559256"/>
              <a:gd name="connsiteY60" fmla="*/ 13518 h 979708"/>
              <a:gd name="connsiteX61" fmla="*/ 9120860 w 9559256"/>
              <a:gd name="connsiteY61" fmla="*/ 16897 h 979708"/>
              <a:gd name="connsiteX62" fmla="*/ 9128837 w 9559256"/>
              <a:gd name="connsiteY62" fmla="*/ 21198 h 979708"/>
              <a:gd name="connsiteX63" fmla="*/ 9136813 w 9559256"/>
              <a:gd name="connsiteY63" fmla="*/ 25499 h 979708"/>
              <a:gd name="connsiteX64" fmla="*/ 9144483 w 9559256"/>
              <a:gd name="connsiteY64" fmla="*/ 30415 h 979708"/>
              <a:gd name="connsiteX65" fmla="*/ 9151846 w 9559256"/>
              <a:gd name="connsiteY65" fmla="*/ 35638 h 979708"/>
              <a:gd name="connsiteX66" fmla="*/ 9159208 w 9559256"/>
              <a:gd name="connsiteY66" fmla="*/ 41475 h 979708"/>
              <a:gd name="connsiteX67" fmla="*/ 9166264 w 9559256"/>
              <a:gd name="connsiteY67" fmla="*/ 47312 h 979708"/>
              <a:gd name="connsiteX68" fmla="*/ 9173014 w 9559256"/>
              <a:gd name="connsiteY68" fmla="*/ 53764 h 979708"/>
              <a:gd name="connsiteX69" fmla="*/ 9505569 w 9559256"/>
              <a:gd name="connsiteY69" fmla="*/ 386793 h 979708"/>
              <a:gd name="connsiteX70" fmla="*/ 9511398 w 9559256"/>
              <a:gd name="connsiteY70" fmla="*/ 392937 h 979708"/>
              <a:gd name="connsiteX71" fmla="*/ 9517226 w 9559256"/>
              <a:gd name="connsiteY71" fmla="*/ 399696 h 979708"/>
              <a:gd name="connsiteX72" fmla="*/ 9522749 w 9559256"/>
              <a:gd name="connsiteY72" fmla="*/ 406455 h 979708"/>
              <a:gd name="connsiteX73" fmla="*/ 9527657 w 9559256"/>
              <a:gd name="connsiteY73" fmla="*/ 413828 h 979708"/>
              <a:gd name="connsiteX74" fmla="*/ 9532566 w 9559256"/>
              <a:gd name="connsiteY74" fmla="*/ 421509 h 979708"/>
              <a:gd name="connsiteX75" fmla="*/ 9536861 w 9559256"/>
              <a:gd name="connsiteY75" fmla="*/ 428882 h 979708"/>
              <a:gd name="connsiteX76" fmla="*/ 9540849 w 9559256"/>
              <a:gd name="connsiteY76" fmla="*/ 436870 h 979708"/>
              <a:gd name="connsiteX77" fmla="*/ 9544837 w 9559256"/>
              <a:gd name="connsiteY77" fmla="*/ 445165 h 979708"/>
              <a:gd name="connsiteX78" fmla="*/ 9547905 w 9559256"/>
              <a:gd name="connsiteY78" fmla="*/ 453153 h 979708"/>
              <a:gd name="connsiteX79" fmla="*/ 9550666 w 9559256"/>
              <a:gd name="connsiteY79" fmla="*/ 461755 h 979708"/>
              <a:gd name="connsiteX80" fmla="*/ 9553120 w 9559256"/>
              <a:gd name="connsiteY80" fmla="*/ 470357 h 979708"/>
              <a:gd name="connsiteX81" fmla="*/ 9555268 w 9559256"/>
              <a:gd name="connsiteY81" fmla="*/ 479266 h 979708"/>
              <a:gd name="connsiteX82" fmla="*/ 9557108 w 9559256"/>
              <a:gd name="connsiteY82" fmla="*/ 488483 h 979708"/>
              <a:gd name="connsiteX83" fmla="*/ 9558029 w 9559256"/>
              <a:gd name="connsiteY83" fmla="*/ 497700 h 979708"/>
              <a:gd name="connsiteX84" fmla="*/ 9558949 w 9559256"/>
              <a:gd name="connsiteY84" fmla="*/ 506916 h 979708"/>
              <a:gd name="connsiteX85" fmla="*/ 9559256 w 9559256"/>
              <a:gd name="connsiteY85" fmla="*/ 516440 h 979708"/>
              <a:gd name="connsiteX86" fmla="*/ 9558949 w 9559256"/>
              <a:gd name="connsiteY86" fmla="*/ 525964 h 979708"/>
              <a:gd name="connsiteX87" fmla="*/ 9558029 w 9559256"/>
              <a:gd name="connsiteY87" fmla="*/ 535181 h 979708"/>
              <a:gd name="connsiteX88" fmla="*/ 9557108 w 9559256"/>
              <a:gd name="connsiteY88" fmla="*/ 544397 h 979708"/>
              <a:gd name="connsiteX89" fmla="*/ 9555268 w 9559256"/>
              <a:gd name="connsiteY89" fmla="*/ 553307 h 979708"/>
              <a:gd name="connsiteX90" fmla="*/ 9553120 w 9559256"/>
              <a:gd name="connsiteY90" fmla="*/ 562524 h 979708"/>
              <a:gd name="connsiteX91" fmla="*/ 9550666 w 9559256"/>
              <a:gd name="connsiteY91" fmla="*/ 570819 h 979708"/>
              <a:gd name="connsiteX92" fmla="*/ 9547905 w 9559256"/>
              <a:gd name="connsiteY92" fmla="*/ 579421 h 979708"/>
              <a:gd name="connsiteX93" fmla="*/ 9544837 w 9559256"/>
              <a:gd name="connsiteY93" fmla="*/ 587716 h 979708"/>
              <a:gd name="connsiteX94" fmla="*/ 9540849 w 9559256"/>
              <a:gd name="connsiteY94" fmla="*/ 596011 h 979708"/>
              <a:gd name="connsiteX95" fmla="*/ 9536861 w 9559256"/>
              <a:gd name="connsiteY95" fmla="*/ 603691 h 979708"/>
              <a:gd name="connsiteX96" fmla="*/ 9532566 w 9559256"/>
              <a:gd name="connsiteY96" fmla="*/ 611679 h 979708"/>
              <a:gd name="connsiteX97" fmla="*/ 9527657 w 9559256"/>
              <a:gd name="connsiteY97" fmla="*/ 619052 h 979708"/>
              <a:gd name="connsiteX98" fmla="*/ 9522749 w 9559256"/>
              <a:gd name="connsiteY98" fmla="*/ 626426 h 979708"/>
              <a:gd name="connsiteX99" fmla="*/ 9517226 w 9559256"/>
              <a:gd name="connsiteY99" fmla="*/ 633185 h 979708"/>
              <a:gd name="connsiteX100" fmla="*/ 9511398 w 9559256"/>
              <a:gd name="connsiteY100" fmla="*/ 639943 h 979708"/>
              <a:gd name="connsiteX101" fmla="*/ 9505569 w 9559256"/>
              <a:gd name="connsiteY101" fmla="*/ 646088 h 979708"/>
              <a:gd name="connsiteX102" fmla="*/ 9173014 w 9559256"/>
              <a:gd name="connsiteY102" fmla="*/ 978809 h 979708"/>
              <a:gd name="connsiteX103" fmla="*/ 9172116 w 9559256"/>
              <a:gd name="connsiteY103" fmla="*/ 979708 h 979708"/>
              <a:gd name="connsiteX104" fmla="*/ 9263556 w 9559256"/>
              <a:gd name="connsiteY104" fmla="*/ 535154 h 979708"/>
              <a:gd name="connsiteX0-1" fmla="*/ 9172116 w 9559256"/>
              <a:gd name="connsiteY0-2" fmla="*/ 443714 h 979708"/>
              <a:gd name="connsiteX1-3" fmla="*/ 0 w 9559256"/>
              <a:gd name="connsiteY1-4" fmla="*/ 443714 h 979708"/>
              <a:gd name="connsiteX2-5" fmla="*/ 0 w 9559256"/>
              <a:gd name="connsiteY2-6" fmla="*/ 332875 h 979708"/>
              <a:gd name="connsiteX3-7" fmla="*/ 8939653 w 9559256"/>
              <a:gd name="connsiteY3-8" fmla="*/ 332875 h 979708"/>
              <a:gd name="connsiteX4-9" fmla="*/ 8914087 w 9559256"/>
              <a:gd name="connsiteY4-10" fmla="*/ 313673 h 979708"/>
              <a:gd name="connsiteX5-11" fmla="*/ 8907645 w 9559256"/>
              <a:gd name="connsiteY5-12" fmla="*/ 306607 h 979708"/>
              <a:gd name="connsiteX6-13" fmla="*/ 8901202 w 9559256"/>
              <a:gd name="connsiteY6-14" fmla="*/ 299541 h 979708"/>
              <a:gd name="connsiteX7-15" fmla="*/ 8895680 w 9559256"/>
              <a:gd name="connsiteY7-16" fmla="*/ 292475 h 979708"/>
              <a:gd name="connsiteX8-17" fmla="*/ 8890771 w 9559256"/>
              <a:gd name="connsiteY8-18" fmla="*/ 284487 h 979708"/>
              <a:gd name="connsiteX9-19" fmla="*/ 8885863 w 9559256"/>
              <a:gd name="connsiteY9-20" fmla="*/ 276807 h 979708"/>
              <a:gd name="connsiteX10-21" fmla="*/ 8881261 w 9559256"/>
              <a:gd name="connsiteY10-22" fmla="*/ 269126 h 979708"/>
              <a:gd name="connsiteX11-23" fmla="*/ 8877273 w 9559256"/>
              <a:gd name="connsiteY11-24" fmla="*/ 260831 h 979708"/>
              <a:gd name="connsiteX12-25" fmla="*/ 8873898 w 9559256"/>
              <a:gd name="connsiteY12-26" fmla="*/ 252844 h 979708"/>
              <a:gd name="connsiteX13-27" fmla="*/ 8870524 w 9559256"/>
              <a:gd name="connsiteY13-28" fmla="*/ 244241 h 979708"/>
              <a:gd name="connsiteX14-29" fmla="*/ 8867763 w 9559256"/>
              <a:gd name="connsiteY14-30" fmla="*/ 235639 h 979708"/>
              <a:gd name="connsiteX15-31" fmla="*/ 8865615 w 9559256"/>
              <a:gd name="connsiteY15-32" fmla="*/ 227344 h 979708"/>
              <a:gd name="connsiteX16-33" fmla="*/ 8863468 w 9559256"/>
              <a:gd name="connsiteY16-34" fmla="*/ 218742 h 979708"/>
              <a:gd name="connsiteX17-35" fmla="*/ 8862240 w 9559256"/>
              <a:gd name="connsiteY17-36" fmla="*/ 209832 h 979708"/>
              <a:gd name="connsiteX18-37" fmla="*/ 8861013 w 9559256"/>
              <a:gd name="connsiteY18-38" fmla="*/ 201230 h 979708"/>
              <a:gd name="connsiteX19-39" fmla="*/ 8860706 w 9559256"/>
              <a:gd name="connsiteY19-40" fmla="*/ 192321 h 979708"/>
              <a:gd name="connsiteX20-41" fmla="*/ 8860400 w 9559256"/>
              <a:gd name="connsiteY20-42" fmla="*/ 183719 h 979708"/>
              <a:gd name="connsiteX21-43" fmla="*/ 8860706 w 9559256"/>
              <a:gd name="connsiteY21-44" fmla="*/ 175116 h 979708"/>
              <a:gd name="connsiteX22-45" fmla="*/ 8861013 w 9559256"/>
              <a:gd name="connsiteY22-46" fmla="*/ 166207 h 979708"/>
              <a:gd name="connsiteX23-47" fmla="*/ 8862240 w 9559256"/>
              <a:gd name="connsiteY23-48" fmla="*/ 157298 h 979708"/>
              <a:gd name="connsiteX24-49" fmla="*/ 8863468 w 9559256"/>
              <a:gd name="connsiteY24-50" fmla="*/ 148388 h 979708"/>
              <a:gd name="connsiteX25-51" fmla="*/ 8865615 w 9559256"/>
              <a:gd name="connsiteY25-52" fmla="*/ 140093 h 979708"/>
              <a:gd name="connsiteX26-53" fmla="*/ 8867763 w 9559256"/>
              <a:gd name="connsiteY26-54" fmla="*/ 131491 h 979708"/>
              <a:gd name="connsiteX27-55" fmla="*/ 8870524 w 9559256"/>
              <a:gd name="connsiteY27-56" fmla="*/ 122889 h 979708"/>
              <a:gd name="connsiteX28-57" fmla="*/ 8873898 w 9559256"/>
              <a:gd name="connsiteY28-58" fmla="*/ 114594 h 979708"/>
              <a:gd name="connsiteX29-59" fmla="*/ 8877273 w 9559256"/>
              <a:gd name="connsiteY29-60" fmla="*/ 106299 h 979708"/>
              <a:gd name="connsiteX30-61" fmla="*/ 8881261 w 9559256"/>
              <a:gd name="connsiteY30-62" fmla="*/ 98311 h 979708"/>
              <a:gd name="connsiteX31-63" fmla="*/ 8885863 w 9559256"/>
              <a:gd name="connsiteY31-64" fmla="*/ 90630 h 979708"/>
              <a:gd name="connsiteX32-65" fmla="*/ 8890771 w 9559256"/>
              <a:gd name="connsiteY32-66" fmla="*/ 82643 h 979708"/>
              <a:gd name="connsiteX33-67" fmla="*/ 8895680 w 9559256"/>
              <a:gd name="connsiteY33-68" fmla="*/ 75269 h 979708"/>
              <a:gd name="connsiteX34-69" fmla="*/ 8901202 w 9559256"/>
              <a:gd name="connsiteY34-70" fmla="*/ 67896 h 979708"/>
              <a:gd name="connsiteX35-71" fmla="*/ 8907645 w 9559256"/>
              <a:gd name="connsiteY35-72" fmla="*/ 60830 h 979708"/>
              <a:gd name="connsiteX36-73" fmla="*/ 8914087 w 9559256"/>
              <a:gd name="connsiteY36-74" fmla="*/ 53764 h 979708"/>
              <a:gd name="connsiteX37-75" fmla="*/ 8920836 w 9559256"/>
              <a:gd name="connsiteY37-76" fmla="*/ 47312 h 979708"/>
              <a:gd name="connsiteX38-77" fmla="*/ 8928199 w 9559256"/>
              <a:gd name="connsiteY38-78" fmla="*/ 41475 h 979708"/>
              <a:gd name="connsiteX39-79" fmla="*/ 8935255 w 9559256"/>
              <a:gd name="connsiteY39-80" fmla="*/ 35638 h 979708"/>
              <a:gd name="connsiteX40-81" fmla="*/ 8942925 w 9559256"/>
              <a:gd name="connsiteY40-82" fmla="*/ 30415 h 979708"/>
              <a:gd name="connsiteX41-83" fmla="*/ 8950288 w 9559256"/>
              <a:gd name="connsiteY41-84" fmla="*/ 25499 h 979708"/>
              <a:gd name="connsiteX42-85" fmla="*/ 8958571 w 9559256"/>
              <a:gd name="connsiteY42-86" fmla="*/ 21198 h 979708"/>
              <a:gd name="connsiteX43-87" fmla="*/ 8966547 w 9559256"/>
              <a:gd name="connsiteY43-88" fmla="*/ 16897 h 979708"/>
              <a:gd name="connsiteX44-89" fmla="*/ 8974830 w 9559256"/>
              <a:gd name="connsiteY44-90" fmla="*/ 13518 h 979708"/>
              <a:gd name="connsiteX45-91" fmla="*/ 8982807 w 9559256"/>
              <a:gd name="connsiteY45-92" fmla="*/ 10138 h 979708"/>
              <a:gd name="connsiteX46-93" fmla="*/ 8991397 w 9559256"/>
              <a:gd name="connsiteY46-94" fmla="*/ 7680 h 979708"/>
              <a:gd name="connsiteX47-95" fmla="*/ 8999987 w 9559256"/>
              <a:gd name="connsiteY47-96" fmla="*/ 5223 h 979708"/>
              <a:gd name="connsiteX48-97" fmla="*/ 9008577 w 9559256"/>
              <a:gd name="connsiteY48-98" fmla="*/ 3687 h 979708"/>
              <a:gd name="connsiteX49-99" fmla="*/ 9017474 w 9559256"/>
              <a:gd name="connsiteY49-100" fmla="*/ 2150 h 979708"/>
              <a:gd name="connsiteX50-101" fmla="*/ 9025757 w 9559256"/>
              <a:gd name="connsiteY50-102" fmla="*/ 1229 h 979708"/>
              <a:gd name="connsiteX51-103" fmla="*/ 9034654 w 9559256"/>
              <a:gd name="connsiteY51-104" fmla="*/ 307 h 979708"/>
              <a:gd name="connsiteX52-105" fmla="*/ 9043550 w 9559256"/>
              <a:gd name="connsiteY52-106" fmla="*/ 0 h 979708"/>
              <a:gd name="connsiteX53-107" fmla="*/ 9052447 w 9559256"/>
              <a:gd name="connsiteY53-108" fmla="*/ 307 h 979708"/>
              <a:gd name="connsiteX54-109" fmla="*/ 9061037 w 9559256"/>
              <a:gd name="connsiteY54-110" fmla="*/ 1229 h 979708"/>
              <a:gd name="connsiteX55-111" fmla="*/ 9069934 w 9559256"/>
              <a:gd name="connsiteY55-112" fmla="*/ 2150 h 979708"/>
              <a:gd name="connsiteX56-113" fmla="*/ 9078524 w 9559256"/>
              <a:gd name="connsiteY56-114" fmla="*/ 3687 h 979708"/>
              <a:gd name="connsiteX57-115" fmla="*/ 9087421 w 9559256"/>
              <a:gd name="connsiteY57-116" fmla="*/ 5223 h 979708"/>
              <a:gd name="connsiteX58-117" fmla="*/ 9095704 w 9559256"/>
              <a:gd name="connsiteY58-118" fmla="*/ 7680 h 979708"/>
              <a:gd name="connsiteX59-119" fmla="*/ 9104294 w 9559256"/>
              <a:gd name="connsiteY59-120" fmla="*/ 10138 h 979708"/>
              <a:gd name="connsiteX60-121" fmla="*/ 9112577 w 9559256"/>
              <a:gd name="connsiteY60-122" fmla="*/ 13518 h 979708"/>
              <a:gd name="connsiteX61-123" fmla="*/ 9120860 w 9559256"/>
              <a:gd name="connsiteY61-124" fmla="*/ 16897 h 979708"/>
              <a:gd name="connsiteX62-125" fmla="*/ 9128837 w 9559256"/>
              <a:gd name="connsiteY62-126" fmla="*/ 21198 h 979708"/>
              <a:gd name="connsiteX63-127" fmla="*/ 9136813 w 9559256"/>
              <a:gd name="connsiteY63-128" fmla="*/ 25499 h 979708"/>
              <a:gd name="connsiteX64-129" fmla="*/ 9144483 w 9559256"/>
              <a:gd name="connsiteY64-130" fmla="*/ 30415 h 979708"/>
              <a:gd name="connsiteX65-131" fmla="*/ 9151846 w 9559256"/>
              <a:gd name="connsiteY65-132" fmla="*/ 35638 h 979708"/>
              <a:gd name="connsiteX66-133" fmla="*/ 9159208 w 9559256"/>
              <a:gd name="connsiteY66-134" fmla="*/ 41475 h 979708"/>
              <a:gd name="connsiteX67-135" fmla="*/ 9166264 w 9559256"/>
              <a:gd name="connsiteY67-136" fmla="*/ 47312 h 979708"/>
              <a:gd name="connsiteX68-137" fmla="*/ 9173014 w 9559256"/>
              <a:gd name="connsiteY68-138" fmla="*/ 53764 h 979708"/>
              <a:gd name="connsiteX69-139" fmla="*/ 9505569 w 9559256"/>
              <a:gd name="connsiteY69-140" fmla="*/ 386793 h 979708"/>
              <a:gd name="connsiteX70-141" fmla="*/ 9511398 w 9559256"/>
              <a:gd name="connsiteY70-142" fmla="*/ 392937 h 979708"/>
              <a:gd name="connsiteX71-143" fmla="*/ 9517226 w 9559256"/>
              <a:gd name="connsiteY71-144" fmla="*/ 399696 h 979708"/>
              <a:gd name="connsiteX72-145" fmla="*/ 9522749 w 9559256"/>
              <a:gd name="connsiteY72-146" fmla="*/ 406455 h 979708"/>
              <a:gd name="connsiteX73-147" fmla="*/ 9527657 w 9559256"/>
              <a:gd name="connsiteY73-148" fmla="*/ 413828 h 979708"/>
              <a:gd name="connsiteX74-149" fmla="*/ 9532566 w 9559256"/>
              <a:gd name="connsiteY74-150" fmla="*/ 421509 h 979708"/>
              <a:gd name="connsiteX75-151" fmla="*/ 9536861 w 9559256"/>
              <a:gd name="connsiteY75-152" fmla="*/ 428882 h 979708"/>
              <a:gd name="connsiteX76-153" fmla="*/ 9540849 w 9559256"/>
              <a:gd name="connsiteY76-154" fmla="*/ 436870 h 979708"/>
              <a:gd name="connsiteX77-155" fmla="*/ 9544837 w 9559256"/>
              <a:gd name="connsiteY77-156" fmla="*/ 445165 h 979708"/>
              <a:gd name="connsiteX78-157" fmla="*/ 9547905 w 9559256"/>
              <a:gd name="connsiteY78-158" fmla="*/ 453153 h 979708"/>
              <a:gd name="connsiteX79-159" fmla="*/ 9550666 w 9559256"/>
              <a:gd name="connsiteY79-160" fmla="*/ 461755 h 979708"/>
              <a:gd name="connsiteX80-161" fmla="*/ 9553120 w 9559256"/>
              <a:gd name="connsiteY80-162" fmla="*/ 470357 h 979708"/>
              <a:gd name="connsiteX81-163" fmla="*/ 9555268 w 9559256"/>
              <a:gd name="connsiteY81-164" fmla="*/ 479266 h 979708"/>
              <a:gd name="connsiteX82-165" fmla="*/ 9557108 w 9559256"/>
              <a:gd name="connsiteY82-166" fmla="*/ 488483 h 979708"/>
              <a:gd name="connsiteX83-167" fmla="*/ 9558029 w 9559256"/>
              <a:gd name="connsiteY83-168" fmla="*/ 497700 h 979708"/>
              <a:gd name="connsiteX84-169" fmla="*/ 9558949 w 9559256"/>
              <a:gd name="connsiteY84-170" fmla="*/ 506916 h 979708"/>
              <a:gd name="connsiteX85-171" fmla="*/ 9559256 w 9559256"/>
              <a:gd name="connsiteY85-172" fmla="*/ 516440 h 979708"/>
              <a:gd name="connsiteX86-173" fmla="*/ 9558949 w 9559256"/>
              <a:gd name="connsiteY86-174" fmla="*/ 525964 h 979708"/>
              <a:gd name="connsiteX87-175" fmla="*/ 9558029 w 9559256"/>
              <a:gd name="connsiteY87-176" fmla="*/ 535181 h 979708"/>
              <a:gd name="connsiteX88-177" fmla="*/ 9557108 w 9559256"/>
              <a:gd name="connsiteY88-178" fmla="*/ 544397 h 979708"/>
              <a:gd name="connsiteX89-179" fmla="*/ 9555268 w 9559256"/>
              <a:gd name="connsiteY89-180" fmla="*/ 553307 h 979708"/>
              <a:gd name="connsiteX90-181" fmla="*/ 9553120 w 9559256"/>
              <a:gd name="connsiteY90-182" fmla="*/ 562524 h 979708"/>
              <a:gd name="connsiteX91-183" fmla="*/ 9550666 w 9559256"/>
              <a:gd name="connsiteY91-184" fmla="*/ 570819 h 979708"/>
              <a:gd name="connsiteX92-185" fmla="*/ 9547905 w 9559256"/>
              <a:gd name="connsiteY92-186" fmla="*/ 579421 h 979708"/>
              <a:gd name="connsiteX93-187" fmla="*/ 9544837 w 9559256"/>
              <a:gd name="connsiteY93-188" fmla="*/ 587716 h 979708"/>
              <a:gd name="connsiteX94-189" fmla="*/ 9540849 w 9559256"/>
              <a:gd name="connsiteY94-190" fmla="*/ 596011 h 979708"/>
              <a:gd name="connsiteX95-191" fmla="*/ 9536861 w 9559256"/>
              <a:gd name="connsiteY95-192" fmla="*/ 603691 h 979708"/>
              <a:gd name="connsiteX96-193" fmla="*/ 9532566 w 9559256"/>
              <a:gd name="connsiteY96-194" fmla="*/ 611679 h 979708"/>
              <a:gd name="connsiteX97-195" fmla="*/ 9527657 w 9559256"/>
              <a:gd name="connsiteY97-196" fmla="*/ 619052 h 979708"/>
              <a:gd name="connsiteX98-197" fmla="*/ 9522749 w 9559256"/>
              <a:gd name="connsiteY98-198" fmla="*/ 626426 h 979708"/>
              <a:gd name="connsiteX99-199" fmla="*/ 9517226 w 9559256"/>
              <a:gd name="connsiteY99-200" fmla="*/ 633185 h 979708"/>
              <a:gd name="connsiteX100-201" fmla="*/ 9511398 w 9559256"/>
              <a:gd name="connsiteY100-202" fmla="*/ 639943 h 979708"/>
              <a:gd name="connsiteX101-203" fmla="*/ 9505569 w 9559256"/>
              <a:gd name="connsiteY101-204" fmla="*/ 646088 h 979708"/>
              <a:gd name="connsiteX102-205" fmla="*/ 9173014 w 9559256"/>
              <a:gd name="connsiteY102-206" fmla="*/ 978809 h 979708"/>
              <a:gd name="connsiteX103-207" fmla="*/ 9172116 w 9559256"/>
              <a:gd name="connsiteY103-208" fmla="*/ 979708 h 979708"/>
              <a:gd name="connsiteX0-209" fmla="*/ 0 w 9559256"/>
              <a:gd name="connsiteY0-210" fmla="*/ 443714 h 979708"/>
              <a:gd name="connsiteX1-211" fmla="*/ 0 w 9559256"/>
              <a:gd name="connsiteY1-212" fmla="*/ 332875 h 979708"/>
              <a:gd name="connsiteX2-213" fmla="*/ 8939653 w 9559256"/>
              <a:gd name="connsiteY2-214" fmla="*/ 332875 h 979708"/>
              <a:gd name="connsiteX3-215" fmla="*/ 8914087 w 9559256"/>
              <a:gd name="connsiteY3-216" fmla="*/ 313673 h 979708"/>
              <a:gd name="connsiteX4-217" fmla="*/ 8907645 w 9559256"/>
              <a:gd name="connsiteY4-218" fmla="*/ 306607 h 979708"/>
              <a:gd name="connsiteX5-219" fmla="*/ 8901202 w 9559256"/>
              <a:gd name="connsiteY5-220" fmla="*/ 299541 h 979708"/>
              <a:gd name="connsiteX6-221" fmla="*/ 8895680 w 9559256"/>
              <a:gd name="connsiteY6-222" fmla="*/ 292475 h 979708"/>
              <a:gd name="connsiteX7-223" fmla="*/ 8890771 w 9559256"/>
              <a:gd name="connsiteY7-224" fmla="*/ 284487 h 979708"/>
              <a:gd name="connsiteX8-225" fmla="*/ 8885863 w 9559256"/>
              <a:gd name="connsiteY8-226" fmla="*/ 276807 h 979708"/>
              <a:gd name="connsiteX9-227" fmla="*/ 8881261 w 9559256"/>
              <a:gd name="connsiteY9-228" fmla="*/ 269126 h 979708"/>
              <a:gd name="connsiteX10-229" fmla="*/ 8877273 w 9559256"/>
              <a:gd name="connsiteY10-230" fmla="*/ 260831 h 979708"/>
              <a:gd name="connsiteX11-231" fmla="*/ 8873898 w 9559256"/>
              <a:gd name="connsiteY11-232" fmla="*/ 252844 h 979708"/>
              <a:gd name="connsiteX12-233" fmla="*/ 8870524 w 9559256"/>
              <a:gd name="connsiteY12-234" fmla="*/ 244241 h 979708"/>
              <a:gd name="connsiteX13-235" fmla="*/ 8867763 w 9559256"/>
              <a:gd name="connsiteY13-236" fmla="*/ 235639 h 979708"/>
              <a:gd name="connsiteX14-237" fmla="*/ 8865615 w 9559256"/>
              <a:gd name="connsiteY14-238" fmla="*/ 227344 h 979708"/>
              <a:gd name="connsiteX15-239" fmla="*/ 8863468 w 9559256"/>
              <a:gd name="connsiteY15-240" fmla="*/ 218742 h 979708"/>
              <a:gd name="connsiteX16-241" fmla="*/ 8862240 w 9559256"/>
              <a:gd name="connsiteY16-242" fmla="*/ 209832 h 979708"/>
              <a:gd name="connsiteX17-243" fmla="*/ 8861013 w 9559256"/>
              <a:gd name="connsiteY17-244" fmla="*/ 201230 h 979708"/>
              <a:gd name="connsiteX18-245" fmla="*/ 8860706 w 9559256"/>
              <a:gd name="connsiteY18-246" fmla="*/ 192321 h 979708"/>
              <a:gd name="connsiteX19-247" fmla="*/ 8860400 w 9559256"/>
              <a:gd name="connsiteY19-248" fmla="*/ 183719 h 979708"/>
              <a:gd name="connsiteX20-249" fmla="*/ 8860706 w 9559256"/>
              <a:gd name="connsiteY20-250" fmla="*/ 175116 h 979708"/>
              <a:gd name="connsiteX21-251" fmla="*/ 8861013 w 9559256"/>
              <a:gd name="connsiteY21-252" fmla="*/ 166207 h 979708"/>
              <a:gd name="connsiteX22-253" fmla="*/ 8862240 w 9559256"/>
              <a:gd name="connsiteY22-254" fmla="*/ 157298 h 979708"/>
              <a:gd name="connsiteX23-255" fmla="*/ 8863468 w 9559256"/>
              <a:gd name="connsiteY23-256" fmla="*/ 148388 h 979708"/>
              <a:gd name="connsiteX24-257" fmla="*/ 8865615 w 9559256"/>
              <a:gd name="connsiteY24-258" fmla="*/ 140093 h 979708"/>
              <a:gd name="connsiteX25-259" fmla="*/ 8867763 w 9559256"/>
              <a:gd name="connsiteY25-260" fmla="*/ 131491 h 979708"/>
              <a:gd name="connsiteX26-261" fmla="*/ 8870524 w 9559256"/>
              <a:gd name="connsiteY26-262" fmla="*/ 122889 h 979708"/>
              <a:gd name="connsiteX27-263" fmla="*/ 8873898 w 9559256"/>
              <a:gd name="connsiteY27-264" fmla="*/ 114594 h 979708"/>
              <a:gd name="connsiteX28-265" fmla="*/ 8877273 w 9559256"/>
              <a:gd name="connsiteY28-266" fmla="*/ 106299 h 979708"/>
              <a:gd name="connsiteX29-267" fmla="*/ 8881261 w 9559256"/>
              <a:gd name="connsiteY29-268" fmla="*/ 98311 h 979708"/>
              <a:gd name="connsiteX30-269" fmla="*/ 8885863 w 9559256"/>
              <a:gd name="connsiteY30-270" fmla="*/ 90630 h 979708"/>
              <a:gd name="connsiteX31-271" fmla="*/ 8890771 w 9559256"/>
              <a:gd name="connsiteY31-272" fmla="*/ 82643 h 979708"/>
              <a:gd name="connsiteX32-273" fmla="*/ 8895680 w 9559256"/>
              <a:gd name="connsiteY32-274" fmla="*/ 75269 h 979708"/>
              <a:gd name="connsiteX33-275" fmla="*/ 8901202 w 9559256"/>
              <a:gd name="connsiteY33-276" fmla="*/ 67896 h 979708"/>
              <a:gd name="connsiteX34-277" fmla="*/ 8907645 w 9559256"/>
              <a:gd name="connsiteY34-278" fmla="*/ 60830 h 979708"/>
              <a:gd name="connsiteX35-279" fmla="*/ 8914087 w 9559256"/>
              <a:gd name="connsiteY35-280" fmla="*/ 53764 h 979708"/>
              <a:gd name="connsiteX36-281" fmla="*/ 8920836 w 9559256"/>
              <a:gd name="connsiteY36-282" fmla="*/ 47312 h 979708"/>
              <a:gd name="connsiteX37-283" fmla="*/ 8928199 w 9559256"/>
              <a:gd name="connsiteY37-284" fmla="*/ 41475 h 979708"/>
              <a:gd name="connsiteX38-285" fmla="*/ 8935255 w 9559256"/>
              <a:gd name="connsiteY38-286" fmla="*/ 35638 h 979708"/>
              <a:gd name="connsiteX39-287" fmla="*/ 8942925 w 9559256"/>
              <a:gd name="connsiteY39-288" fmla="*/ 30415 h 979708"/>
              <a:gd name="connsiteX40-289" fmla="*/ 8950288 w 9559256"/>
              <a:gd name="connsiteY40-290" fmla="*/ 25499 h 979708"/>
              <a:gd name="connsiteX41-291" fmla="*/ 8958571 w 9559256"/>
              <a:gd name="connsiteY41-292" fmla="*/ 21198 h 979708"/>
              <a:gd name="connsiteX42-293" fmla="*/ 8966547 w 9559256"/>
              <a:gd name="connsiteY42-294" fmla="*/ 16897 h 979708"/>
              <a:gd name="connsiteX43-295" fmla="*/ 8974830 w 9559256"/>
              <a:gd name="connsiteY43-296" fmla="*/ 13518 h 979708"/>
              <a:gd name="connsiteX44-297" fmla="*/ 8982807 w 9559256"/>
              <a:gd name="connsiteY44-298" fmla="*/ 10138 h 979708"/>
              <a:gd name="connsiteX45-299" fmla="*/ 8991397 w 9559256"/>
              <a:gd name="connsiteY45-300" fmla="*/ 7680 h 979708"/>
              <a:gd name="connsiteX46-301" fmla="*/ 8999987 w 9559256"/>
              <a:gd name="connsiteY46-302" fmla="*/ 5223 h 979708"/>
              <a:gd name="connsiteX47-303" fmla="*/ 9008577 w 9559256"/>
              <a:gd name="connsiteY47-304" fmla="*/ 3687 h 979708"/>
              <a:gd name="connsiteX48-305" fmla="*/ 9017474 w 9559256"/>
              <a:gd name="connsiteY48-306" fmla="*/ 2150 h 979708"/>
              <a:gd name="connsiteX49-307" fmla="*/ 9025757 w 9559256"/>
              <a:gd name="connsiteY49-308" fmla="*/ 1229 h 979708"/>
              <a:gd name="connsiteX50-309" fmla="*/ 9034654 w 9559256"/>
              <a:gd name="connsiteY50-310" fmla="*/ 307 h 979708"/>
              <a:gd name="connsiteX51-311" fmla="*/ 9043550 w 9559256"/>
              <a:gd name="connsiteY51-312" fmla="*/ 0 h 979708"/>
              <a:gd name="connsiteX52-313" fmla="*/ 9052447 w 9559256"/>
              <a:gd name="connsiteY52-314" fmla="*/ 307 h 979708"/>
              <a:gd name="connsiteX53-315" fmla="*/ 9061037 w 9559256"/>
              <a:gd name="connsiteY53-316" fmla="*/ 1229 h 979708"/>
              <a:gd name="connsiteX54-317" fmla="*/ 9069934 w 9559256"/>
              <a:gd name="connsiteY54-318" fmla="*/ 2150 h 979708"/>
              <a:gd name="connsiteX55-319" fmla="*/ 9078524 w 9559256"/>
              <a:gd name="connsiteY55-320" fmla="*/ 3687 h 979708"/>
              <a:gd name="connsiteX56-321" fmla="*/ 9087421 w 9559256"/>
              <a:gd name="connsiteY56-322" fmla="*/ 5223 h 979708"/>
              <a:gd name="connsiteX57-323" fmla="*/ 9095704 w 9559256"/>
              <a:gd name="connsiteY57-324" fmla="*/ 7680 h 979708"/>
              <a:gd name="connsiteX58-325" fmla="*/ 9104294 w 9559256"/>
              <a:gd name="connsiteY58-326" fmla="*/ 10138 h 979708"/>
              <a:gd name="connsiteX59-327" fmla="*/ 9112577 w 9559256"/>
              <a:gd name="connsiteY59-328" fmla="*/ 13518 h 979708"/>
              <a:gd name="connsiteX60-329" fmla="*/ 9120860 w 9559256"/>
              <a:gd name="connsiteY60-330" fmla="*/ 16897 h 979708"/>
              <a:gd name="connsiteX61-331" fmla="*/ 9128837 w 9559256"/>
              <a:gd name="connsiteY61-332" fmla="*/ 21198 h 979708"/>
              <a:gd name="connsiteX62-333" fmla="*/ 9136813 w 9559256"/>
              <a:gd name="connsiteY62-334" fmla="*/ 25499 h 979708"/>
              <a:gd name="connsiteX63-335" fmla="*/ 9144483 w 9559256"/>
              <a:gd name="connsiteY63-336" fmla="*/ 30415 h 979708"/>
              <a:gd name="connsiteX64-337" fmla="*/ 9151846 w 9559256"/>
              <a:gd name="connsiteY64-338" fmla="*/ 35638 h 979708"/>
              <a:gd name="connsiteX65-339" fmla="*/ 9159208 w 9559256"/>
              <a:gd name="connsiteY65-340" fmla="*/ 41475 h 979708"/>
              <a:gd name="connsiteX66-341" fmla="*/ 9166264 w 9559256"/>
              <a:gd name="connsiteY66-342" fmla="*/ 47312 h 979708"/>
              <a:gd name="connsiteX67-343" fmla="*/ 9173014 w 9559256"/>
              <a:gd name="connsiteY67-344" fmla="*/ 53764 h 979708"/>
              <a:gd name="connsiteX68-345" fmla="*/ 9505569 w 9559256"/>
              <a:gd name="connsiteY68-346" fmla="*/ 386793 h 979708"/>
              <a:gd name="connsiteX69-347" fmla="*/ 9511398 w 9559256"/>
              <a:gd name="connsiteY69-348" fmla="*/ 392937 h 979708"/>
              <a:gd name="connsiteX70-349" fmla="*/ 9517226 w 9559256"/>
              <a:gd name="connsiteY70-350" fmla="*/ 399696 h 979708"/>
              <a:gd name="connsiteX71-351" fmla="*/ 9522749 w 9559256"/>
              <a:gd name="connsiteY71-352" fmla="*/ 406455 h 979708"/>
              <a:gd name="connsiteX72-353" fmla="*/ 9527657 w 9559256"/>
              <a:gd name="connsiteY72-354" fmla="*/ 413828 h 979708"/>
              <a:gd name="connsiteX73-355" fmla="*/ 9532566 w 9559256"/>
              <a:gd name="connsiteY73-356" fmla="*/ 421509 h 979708"/>
              <a:gd name="connsiteX74-357" fmla="*/ 9536861 w 9559256"/>
              <a:gd name="connsiteY74-358" fmla="*/ 428882 h 979708"/>
              <a:gd name="connsiteX75-359" fmla="*/ 9540849 w 9559256"/>
              <a:gd name="connsiteY75-360" fmla="*/ 436870 h 979708"/>
              <a:gd name="connsiteX76-361" fmla="*/ 9544837 w 9559256"/>
              <a:gd name="connsiteY76-362" fmla="*/ 445165 h 979708"/>
              <a:gd name="connsiteX77-363" fmla="*/ 9547905 w 9559256"/>
              <a:gd name="connsiteY77-364" fmla="*/ 453153 h 979708"/>
              <a:gd name="connsiteX78-365" fmla="*/ 9550666 w 9559256"/>
              <a:gd name="connsiteY78-366" fmla="*/ 461755 h 979708"/>
              <a:gd name="connsiteX79-367" fmla="*/ 9553120 w 9559256"/>
              <a:gd name="connsiteY79-368" fmla="*/ 470357 h 979708"/>
              <a:gd name="connsiteX80-369" fmla="*/ 9555268 w 9559256"/>
              <a:gd name="connsiteY80-370" fmla="*/ 479266 h 979708"/>
              <a:gd name="connsiteX81-371" fmla="*/ 9557108 w 9559256"/>
              <a:gd name="connsiteY81-372" fmla="*/ 488483 h 979708"/>
              <a:gd name="connsiteX82-373" fmla="*/ 9558029 w 9559256"/>
              <a:gd name="connsiteY82-374" fmla="*/ 497700 h 979708"/>
              <a:gd name="connsiteX83-375" fmla="*/ 9558949 w 9559256"/>
              <a:gd name="connsiteY83-376" fmla="*/ 506916 h 979708"/>
              <a:gd name="connsiteX84-377" fmla="*/ 9559256 w 9559256"/>
              <a:gd name="connsiteY84-378" fmla="*/ 516440 h 979708"/>
              <a:gd name="connsiteX85-379" fmla="*/ 9558949 w 9559256"/>
              <a:gd name="connsiteY85-380" fmla="*/ 525964 h 979708"/>
              <a:gd name="connsiteX86-381" fmla="*/ 9558029 w 9559256"/>
              <a:gd name="connsiteY86-382" fmla="*/ 535181 h 979708"/>
              <a:gd name="connsiteX87-383" fmla="*/ 9557108 w 9559256"/>
              <a:gd name="connsiteY87-384" fmla="*/ 544397 h 979708"/>
              <a:gd name="connsiteX88-385" fmla="*/ 9555268 w 9559256"/>
              <a:gd name="connsiteY88-386" fmla="*/ 553307 h 979708"/>
              <a:gd name="connsiteX89-387" fmla="*/ 9553120 w 9559256"/>
              <a:gd name="connsiteY89-388" fmla="*/ 562524 h 979708"/>
              <a:gd name="connsiteX90-389" fmla="*/ 9550666 w 9559256"/>
              <a:gd name="connsiteY90-390" fmla="*/ 570819 h 979708"/>
              <a:gd name="connsiteX91-391" fmla="*/ 9547905 w 9559256"/>
              <a:gd name="connsiteY91-392" fmla="*/ 579421 h 979708"/>
              <a:gd name="connsiteX92-393" fmla="*/ 9544837 w 9559256"/>
              <a:gd name="connsiteY92-394" fmla="*/ 587716 h 979708"/>
              <a:gd name="connsiteX93-395" fmla="*/ 9540849 w 9559256"/>
              <a:gd name="connsiteY93-396" fmla="*/ 596011 h 979708"/>
              <a:gd name="connsiteX94-397" fmla="*/ 9536861 w 9559256"/>
              <a:gd name="connsiteY94-398" fmla="*/ 603691 h 979708"/>
              <a:gd name="connsiteX95-399" fmla="*/ 9532566 w 9559256"/>
              <a:gd name="connsiteY95-400" fmla="*/ 611679 h 979708"/>
              <a:gd name="connsiteX96-401" fmla="*/ 9527657 w 9559256"/>
              <a:gd name="connsiteY96-402" fmla="*/ 619052 h 979708"/>
              <a:gd name="connsiteX97-403" fmla="*/ 9522749 w 9559256"/>
              <a:gd name="connsiteY97-404" fmla="*/ 626426 h 979708"/>
              <a:gd name="connsiteX98-405" fmla="*/ 9517226 w 9559256"/>
              <a:gd name="connsiteY98-406" fmla="*/ 633185 h 979708"/>
              <a:gd name="connsiteX99-407" fmla="*/ 9511398 w 9559256"/>
              <a:gd name="connsiteY99-408" fmla="*/ 639943 h 979708"/>
              <a:gd name="connsiteX100-409" fmla="*/ 9505569 w 9559256"/>
              <a:gd name="connsiteY100-410" fmla="*/ 646088 h 979708"/>
              <a:gd name="connsiteX101-411" fmla="*/ 9173014 w 9559256"/>
              <a:gd name="connsiteY101-412" fmla="*/ 978809 h 979708"/>
              <a:gd name="connsiteX102-413" fmla="*/ 9172116 w 9559256"/>
              <a:gd name="connsiteY102-414" fmla="*/ 979708 h 979708"/>
              <a:gd name="connsiteX0-415" fmla="*/ 0 w 9559256"/>
              <a:gd name="connsiteY0-416" fmla="*/ 332875 h 979708"/>
              <a:gd name="connsiteX1-417" fmla="*/ 8939653 w 9559256"/>
              <a:gd name="connsiteY1-418" fmla="*/ 332875 h 979708"/>
              <a:gd name="connsiteX2-419" fmla="*/ 8914087 w 9559256"/>
              <a:gd name="connsiteY2-420" fmla="*/ 313673 h 979708"/>
              <a:gd name="connsiteX3-421" fmla="*/ 8907645 w 9559256"/>
              <a:gd name="connsiteY3-422" fmla="*/ 306607 h 979708"/>
              <a:gd name="connsiteX4-423" fmla="*/ 8901202 w 9559256"/>
              <a:gd name="connsiteY4-424" fmla="*/ 299541 h 979708"/>
              <a:gd name="connsiteX5-425" fmla="*/ 8895680 w 9559256"/>
              <a:gd name="connsiteY5-426" fmla="*/ 292475 h 979708"/>
              <a:gd name="connsiteX6-427" fmla="*/ 8890771 w 9559256"/>
              <a:gd name="connsiteY6-428" fmla="*/ 284487 h 979708"/>
              <a:gd name="connsiteX7-429" fmla="*/ 8885863 w 9559256"/>
              <a:gd name="connsiteY7-430" fmla="*/ 276807 h 979708"/>
              <a:gd name="connsiteX8-431" fmla="*/ 8881261 w 9559256"/>
              <a:gd name="connsiteY8-432" fmla="*/ 269126 h 979708"/>
              <a:gd name="connsiteX9-433" fmla="*/ 8877273 w 9559256"/>
              <a:gd name="connsiteY9-434" fmla="*/ 260831 h 979708"/>
              <a:gd name="connsiteX10-435" fmla="*/ 8873898 w 9559256"/>
              <a:gd name="connsiteY10-436" fmla="*/ 252844 h 979708"/>
              <a:gd name="connsiteX11-437" fmla="*/ 8870524 w 9559256"/>
              <a:gd name="connsiteY11-438" fmla="*/ 244241 h 979708"/>
              <a:gd name="connsiteX12-439" fmla="*/ 8867763 w 9559256"/>
              <a:gd name="connsiteY12-440" fmla="*/ 235639 h 979708"/>
              <a:gd name="connsiteX13-441" fmla="*/ 8865615 w 9559256"/>
              <a:gd name="connsiteY13-442" fmla="*/ 227344 h 979708"/>
              <a:gd name="connsiteX14-443" fmla="*/ 8863468 w 9559256"/>
              <a:gd name="connsiteY14-444" fmla="*/ 218742 h 979708"/>
              <a:gd name="connsiteX15-445" fmla="*/ 8862240 w 9559256"/>
              <a:gd name="connsiteY15-446" fmla="*/ 209832 h 979708"/>
              <a:gd name="connsiteX16-447" fmla="*/ 8861013 w 9559256"/>
              <a:gd name="connsiteY16-448" fmla="*/ 201230 h 979708"/>
              <a:gd name="connsiteX17-449" fmla="*/ 8860706 w 9559256"/>
              <a:gd name="connsiteY17-450" fmla="*/ 192321 h 979708"/>
              <a:gd name="connsiteX18-451" fmla="*/ 8860400 w 9559256"/>
              <a:gd name="connsiteY18-452" fmla="*/ 183719 h 979708"/>
              <a:gd name="connsiteX19-453" fmla="*/ 8860706 w 9559256"/>
              <a:gd name="connsiteY19-454" fmla="*/ 175116 h 979708"/>
              <a:gd name="connsiteX20-455" fmla="*/ 8861013 w 9559256"/>
              <a:gd name="connsiteY20-456" fmla="*/ 166207 h 979708"/>
              <a:gd name="connsiteX21-457" fmla="*/ 8862240 w 9559256"/>
              <a:gd name="connsiteY21-458" fmla="*/ 157298 h 979708"/>
              <a:gd name="connsiteX22-459" fmla="*/ 8863468 w 9559256"/>
              <a:gd name="connsiteY22-460" fmla="*/ 148388 h 979708"/>
              <a:gd name="connsiteX23-461" fmla="*/ 8865615 w 9559256"/>
              <a:gd name="connsiteY23-462" fmla="*/ 140093 h 979708"/>
              <a:gd name="connsiteX24-463" fmla="*/ 8867763 w 9559256"/>
              <a:gd name="connsiteY24-464" fmla="*/ 131491 h 979708"/>
              <a:gd name="connsiteX25-465" fmla="*/ 8870524 w 9559256"/>
              <a:gd name="connsiteY25-466" fmla="*/ 122889 h 979708"/>
              <a:gd name="connsiteX26-467" fmla="*/ 8873898 w 9559256"/>
              <a:gd name="connsiteY26-468" fmla="*/ 114594 h 979708"/>
              <a:gd name="connsiteX27-469" fmla="*/ 8877273 w 9559256"/>
              <a:gd name="connsiteY27-470" fmla="*/ 106299 h 979708"/>
              <a:gd name="connsiteX28-471" fmla="*/ 8881261 w 9559256"/>
              <a:gd name="connsiteY28-472" fmla="*/ 98311 h 979708"/>
              <a:gd name="connsiteX29-473" fmla="*/ 8885863 w 9559256"/>
              <a:gd name="connsiteY29-474" fmla="*/ 90630 h 979708"/>
              <a:gd name="connsiteX30-475" fmla="*/ 8890771 w 9559256"/>
              <a:gd name="connsiteY30-476" fmla="*/ 82643 h 979708"/>
              <a:gd name="connsiteX31-477" fmla="*/ 8895680 w 9559256"/>
              <a:gd name="connsiteY31-478" fmla="*/ 75269 h 979708"/>
              <a:gd name="connsiteX32-479" fmla="*/ 8901202 w 9559256"/>
              <a:gd name="connsiteY32-480" fmla="*/ 67896 h 979708"/>
              <a:gd name="connsiteX33-481" fmla="*/ 8907645 w 9559256"/>
              <a:gd name="connsiteY33-482" fmla="*/ 60830 h 979708"/>
              <a:gd name="connsiteX34-483" fmla="*/ 8914087 w 9559256"/>
              <a:gd name="connsiteY34-484" fmla="*/ 53764 h 979708"/>
              <a:gd name="connsiteX35-485" fmla="*/ 8920836 w 9559256"/>
              <a:gd name="connsiteY35-486" fmla="*/ 47312 h 979708"/>
              <a:gd name="connsiteX36-487" fmla="*/ 8928199 w 9559256"/>
              <a:gd name="connsiteY36-488" fmla="*/ 41475 h 979708"/>
              <a:gd name="connsiteX37-489" fmla="*/ 8935255 w 9559256"/>
              <a:gd name="connsiteY37-490" fmla="*/ 35638 h 979708"/>
              <a:gd name="connsiteX38-491" fmla="*/ 8942925 w 9559256"/>
              <a:gd name="connsiteY38-492" fmla="*/ 30415 h 979708"/>
              <a:gd name="connsiteX39-493" fmla="*/ 8950288 w 9559256"/>
              <a:gd name="connsiteY39-494" fmla="*/ 25499 h 979708"/>
              <a:gd name="connsiteX40-495" fmla="*/ 8958571 w 9559256"/>
              <a:gd name="connsiteY40-496" fmla="*/ 21198 h 979708"/>
              <a:gd name="connsiteX41-497" fmla="*/ 8966547 w 9559256"/>
              <a:gd name="connsiteY41-498" fmla="*/ 16897 h 979708"/>
              <a:gd name="connsiteX42-499" fmla="*/ 8974830 w 9559256"/>
              <a:gd name="connsiteY42-500" fmla="*/ 13518 h 979708"/>
              <a:gd name="connsiteX43-501" fmla="*/ 8982807 w 9559256"/>
              <a:gd name="connsiteY43-502" fmla="*/ 10138 h 979708"/>
              <a:gd name="connsiteX44-503" fmla="*/ 8991397 w 9559256"/>
              <a:gd name="connsiteY44-504" fmla="*/ 7680 h 979708"/>
              <a:gd name="connsiteX45-505" fmla="*/ 8999987 w 9559256"/>
              <a:gd name="connsiteY45-506" fmla="*/ 5223 h 979708"/>
              <a:gd name="connsiteX46-507" fmla="*/ 9008577 w 9559256"/>
              <a:gd name="connsiteY46-508" fmla="*/ 3687 h 979708"/>
              <a:gd name="connsiteX47-509" fmla="*/ 9017474 w 9559256"/>
              <a:gd name="connsiteY47-510" fmla="*/ 2150 h 979708"/>
              <a:gd name="connsiteX48-511" fmla="*/ 9025757 w 9559256"/>
              <a:gd name="connsiteY48-512" fmla="*/ 1229 h 979708"/>
              <a:gd name="connsiteX49-513" fmla="*/ 9034654 w 9559256"/>
              <a:gd name="connsiteY49-514" fmla="*/ 307 h 979708"/>
              <a:gd name="connsiteX50-515" fmla="*/ 9043550 w 9559256"/>
              <a:gd name="connsiteY50-516" fmla="*/ 0 h 979708"/>
              <a:gd name="connsiteX51-517" fmla="*/ 9052447 w 9559256"/>
              <a:gd name="connsiteY51-518" fmla="*/ 307 h 979708"/>
              <a:gd name="connsiteX52-519" fmla="*/ 9061037 w 9559256"/>
              <a:gd name="connsiteY52-520" fmla="*/ 1229 h 979708"/>
              <a:gd name="connsiteX53-521" fmla="*/ 9069934 w 9559256"/>
              <a:gd name="connsiteY53-522" fmla="*/ 2150 h 979708"/>
              <a:gd name="connsiteX54-523" fmla="*/ 9078524 w 9559256"/>
              <a:gd name="connsiteY54-524" fmla="*/ 3687 h 979708"/>
              <a:gd name="connsiteX55-525" fmla="*/ 9087421 w 9559256"/>
              <a:gd name="connsiteY55-526" fmla="*/ 5223 h 979708"/>
              <a:gd name="connsiteX56-527" fmla="*/ 9095704 w 9559256"/>
              <a:gd name="connsiteY56-528" fmla="*/ 7680 h 979708"/>
              <a:gd name="connsiteX57-529" fmla="*/ 9104294 w 9559256"/>
              <a:gd name="connsiteY57-530" fmla="*/ 10138 h 979708"/>
              <a:gd name="connsiteX58-531" fmla="*/ 9112577 w 9559256"/>
              <a:gd name="connsiteY58-532" fmla="*/ 13518 h 979708"/>
              <a:gd name="connsiteX59-533" fmla="*/ 9120860 w 9559256"/>
              <a:gd name="connsiteY59-534" fmla="*/ 16897 h 979708"/>
              <a:gd name="connsiteX60-535" fmla="*/ 9128837 w 9559256"/>
              <a:gd name="connsiteY60-536" fmla="*/ 21198 h 979708"/>
              <a:gd name="connsiteX61-537" fmla="*/ 9136813 w 9559256"/>
              <a:gd name="connsiteY61-538" fmla="*/ 25499 h 979708"/>
              <a:gd name="connsiteX62-539" fmla="*/ 9144483 w 9559256"/>
              <a:gd name="connsiteY62-540" fmla="*/ 30415 h 979708"/>
              <a:gd name="connsiteX63-541" fmla="*/ 9151846 w 9559256"/>
              <a:gd name="connsiteY63-542" fmla="*/ 35638 h 979708"/>
              <a:gd name="connsiteX64-543" fmla="*/ 9159208 w 9559256"/>
              <a:gd name="connsiteY64-544" fmla="*/ 41475 h 979708"/>
              <a:gd name="connsiteX65-545" fmla="*/ 9166264 w 9559256"/>
              <a:gd name="connsiteY65-546" fmla="*/ 47312 h 979708"/>
              <a:gd name="connsiteX66-547" fmla="*/ 9173014 w 9559256"/>
              <a:gd name="connsiteY66-548" fmla="*/ 53764 h 979708"/>
              <a:gd name="connsiteX67-549" fmla="*/ 9505569 w 9559256"/>
              <a:gd name="connsiteY67-550" fmla="*/ 386793 h 979708"/>
              <a:gd name="connsiteX68-551" fmla="*/ 9511398 w 9559256"/>
              <a:gd name="connsiteY68-552" fmla="*/ 392937 h 979708"/>
              <a:gd name="connsiteX69-553" fmla="*/ 9517226 w 9559256"/>
              <a:gd name="connsiteY69-554" fmla="*/ 399696 h 979708"/>
              <a:gd name="connsiteX70-555" fmla="*/ 9522749 w 9559256"/>
              <a:gd name="connsiteY70-556" fmla="*/ 406455 h 979708"/>
              <a:gd name="connsiteX71-557" fmla="*/ 9527657 w 9559256"/>
              <a:gd name="connsiteY71-558" fmla="*/ 413828 h 979708"/>
              <a:gd name="connsiteX72-559" fmla="*/ 9532566 w 9559256"/>
              <a:gd name="connsiteY72-560" fmla="*/ 421509 h 979708"/>
              <a:gd name="connsiteX73-561" fmla="*/ 9536861 w 9559256"/>
              <a:gd name="connsiteY73-562" fmla="*/ 428882 h 979708"/>
              <a:gd name="connsiteX74-563" fmla="*/ 9540849 w 9559256"/>
              <a:gd name="connsiteY74-564" fmla="*/ 436870 h 979708"/>
              <a:gd name="connsiteX75-565" fmla="*/ 9544837 w 9559256"/>
              <a:gd name="connsiteY75-566" fmla="*/ 445165 h 979708"/>
              <a:gd name="connsiteX76-567" fmla="*/ 9547905 w 9559256"/>
              <a:gd name="connsiteY76-568" fmla="*/ 453153 h 979708"/>
              <a:gd name="connsiteX77-569" fmla="*/ 9550666 w 9559256"/>
              <a:gd name="connsiteY77-570" fmla="*/ 461755 h 979708"/>
              <a:gd name="connsiteX78-571" fmla="*/ 9553120 w 9559256"/>
              <a:gd name="connsiteY78-572" fmla="*/ 470357 h 979708"/>
              <a:gd name="connsiteX79-573" fmla="*/ 9555268 w 9559256"/>
              <a:gd name="connsiteY79-574" fmla="*/ 479266 h 979708"/>
              <a:gd name="connsiteX80-575" fmla="*/ 9557108 w 9559256"/>
              <a:gd name="connsiteY80-576" fmla="*/ 488483 h 979708"/>
              <a:gd name="connsiteX81-577" fmla="*/ 9558029 w 9559256"/>
              <a:gd name="connsiteY81-578" fmla="*/ 497700 h 979708"/>
              <a:gd name="connsiteX82-579" fmla="*/ 9558949 w 9559256"/>
              <a:gd name="connsiteY82-580" fmla="*/ 506916 h 979708"/>
              <a:gd name="connsiteX83-581" fmla="*/ 9559256 w 9559256"/>
              <a:gd name="connsiteY83-582" fmla="*/ 516440 h 979708"/>
              <a:gd name="connsiteX84-583" fmla="*/ 9558949 w 9559256"/>
              <a:gd name="connsiteY84-584" fmla="*/ 525964 h 979708"/>
              <a:gd name="connsiteX85-585" fmla="*/ 9558029 w 9559256"/>
              <a:gd name="connsiteY85-586" fmla="*/ 535181 h 979708"/>
              <a:gd name="connsiteX86-587" fmla="*/ 9557108 w 9559256"/>
              <a:gd name="connsiteY86-588" fmla="*/ 544397 h 979708"/>
              <a:gd name="connsiteX87-589" fmla="*/ 9555268 w 9559256"/>
              <a:gd name="connsiteY87-590" fmla="*/ 553307 h 979708"/>
              <a:gd name="connsiteX88-591" fmla="*/ 9553120 w 9559256"/>
              <a:gd name="connsiteY88-592" fmla="*/ 562524 h 979708"/>
              <a:gd name="connsiteX89-593" fmla="*/ 9550666 w 9559256"/>
              <a:gd name="connsiteY89-594" fmla="*/ 570819 h 979708"/>
              <a:gd name="connsiteX90-595" fmla="*/ 9547905 w 9559256"/>
              <a:gd name="connsiteY90-596" fmla="*/ 579421 h 979708"/>
              <a:gd name="connsiteX91-597" fmla="*/ 9544837 w 9559256"/>
              <a:gd name="connsiteY91-598" fmla="*/ 587716 h 979708"/>
              <a:gd name="connsiteX92-599" fmla="*/ 9540849 w 9559256"/>
              <a:gd name="connsiteY92-600" fmla="*/ 596011 h 979708"/>
              <a:gd name="connsiteX93-601" fmla="*/ 9536861 w 9559256"/>
              <a:gd name="connsiteY93-602" fmla="*/ 603691 h 979708"/>
              <a:gd name="connsiteX94-603" fmla="*/ 9532566 w 9559256"/>
              <a:gd name="connsiteY94-604" fmla="*/ 611679 h 979708"/>
              <a:gd name="connsiteX95-605" fmla="*/ 9527657 w 9559256"/>
              <a:gd name="connsiteY95-606" fmla="*/ 619052 h 979708"/>
              <a:gd name="connsiteX96-607" fmla="*/ 9522749 w 9559256"/>
              <a:gd name="connsiteY96-608" fmla="*/ 626426 h 979708"/>
              <a:gd name="connsiteX97-609" fmla="*/ 9517226 w 9559256"/>
              <a:gd name="connsiteY97-610" fmla="*/ 633185 h 979708"/>
              <a:gd name="connsiteX98-611" fmla="*/ 9511398 w 9559256"/>
              <a:gd name="connsiteY98-612" fmla="*/ 639943 h 979708"/>
              <a:gd name="connsiteX99-613" fmla="*/ 9505569 w 9559256"/>
              <a:gd name="connsiteY99-614" fmla="*/ 646088 h 979708"/>
              <a:gd name="connsiteX100-615" fmla="*/ 9173014 w 9559256"/>
              <a:gd name="connsiteY100-616" fmla="*/ 978809 h 979708"/>
              <a:gd name="connsiteX101-617" fmla="*/ 9172116 w 9559256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9559256" h="979708">
                <a:moveTo>
                  <a:pt x="0" y="332875"/>
                </a:moveTo>
                <a:lnTo>
                  <a:pt x="8939653" y="332875"/>
                </a:lnTo>
                <a:lnTo>
                  <a:pt x="8914087" y="313673"/>
                </a:lnTo>
                <a:lnTo>
                  <a:pt x="8907645" y="306607"/>
                </a:lnTo>
                <a:lnTo>
                  <a:pt x="8901202" y="299541"/>
                </a:lnTo>
                <a:lnTo>
                  <a:pt x="8895680" y="292475"/>
                </a:lnTo>
                <a:lnTo>
                  <a:pt x="8890771" y="284487"/>
                </a:lnTo>
                <a:lnTo>
                  <a:pt x="8885863" y="276807"/>
                </a:lnTo>
                <a:lnTo>
                  <a:pt x="8881261" y="269126"/>
                </a:lnTo>
                <a:lnTo>
                  <a:pt x="8877273" y="260831"/>
                </a:lnTo>
                <a:lnTo>
                  <a:pt x="8873898" y="252844"/>
                </a:lnTo>
                <a:lnTo>
                  <a:pt x="8870524" y="244241"/>
                </a:lnTo>
                <a:lnTo>
                  <a:pt x="8867763" y="235639"/>
                </a:lnTo>
                <a:lnTo>
                  <a:pt x="8865615" y="227344"/>
                </a:lnTo>
                <a:lnTo>
                  <a:pt x="8863468" y="218742"/>
                </a:lnTo>
                <a:lnTo>
                  <a:pt x="8862240" y="209832"/>
                </a:lnTo>
                <a:lnTo>
                  <a:pt x="8861013" y="201230"/>
                </a:lnTo>
                <a:cubicBezTo>
                  <a:pt x="8860911" y="198260"/>
                  <a:pt x="8860808" y="195291"/>
                  <a:pt x="8860706" y="192321"/>
                </a:cubicBezTo>
                <a:lnTo>
                  <a:pt x="8860400" y="183719"/>
                </a:lnTo>
                <a:lnTo>
                  <a:pt x="8860706" y="175116"/>
                </a:lnTo>
                <a:cubicBezTo>
                  <a:pt x="8860808" y="172146"/>
                  <a:pt x="8860911" y="169177"/>
                  <a:pt x="8861013" y="166207"/>
                </a:cubicBezTo>
                <a:lnTo>
                  <a:pt x="8862240" y="157298"/>
                </a:lnTo>
                <a:lnTo>
                  <a:pt x="8863468" y="148388"/>
                </a:lnTo>
                <a:lnTo>
                  <a:pt x="8865615" y="140093"/>
                </a:lnTo>
                <a:lnTo>
                  <a:pt x="8867763" y="131491"/>
                </a:lnTo>
                <a:lnTo>
                  <a:pt x="8870524" y="122889"/>
                </a:lnTo>
                <a:lnTo>
                  <a:pt x="8873898" y="114594"/>
                </a:lnTo>
                <a:lnTo>
                  <a:pt x="8877273" y="106299"/>
                </a:lnTo>
                <a:lnTo>
                  <a:pt x="8881261" y="98311"/>
                </a:lnTo>
                <a:lnTo>
                  <a:pt x="8885863" y="90630"/>
                </a:lnTo>
                <a:lnTo>
                  <a:pt x="8890771" y="82643"/>
                </a:lnTo>
                <a:lnTo>
                  <a:pt x="8895680" y="75269"/>
                </a:lnTo>
                <a:lnTo>
                  <a:pt x="8901202" y="67896"/>
                </a:lnTo>
                <a:lnTo>
                  <a:pt x="8907645" y="60830"/>
                </a:lnTo>
                <a:lnTo>
                  <a:pt x="8914087" y="53764"/>
                </a:lnTo>
                <a:lnTo>
                  <a:pt x="8920836" y="47312"/>
                </a:lnTo>
                <a:lnTo>
                  <a:pt x="8928199" y="41475"/>
                </a:lnTo>
                <a:lnTo>
                  <a:pt x="8935255" y="35638"/>
                </a:lnTo>
                <a:lnTo>
                  <a:pt x="8942925" y="30415"/>
                </a:lnTo>
                <a:lnTo>
                  <a:pt x="8950288" y="25499"/>
                </a:lnTo>
                <a:lnTo>
                  <a:pt x="8958571" y="21198"/>
                </a:lnTo>
                <a:lnTo>
                  <a:pt x="8966547" y="16897"/>
                </a:lnTo>
                <a:lnTo>
                  <a:pt x="8974830" y="13518"/>
                </a:lnTo>
                <a:lnTo>
                  <a:pt x="8982807" y="10138"/>
                </a:lnTo>
                <a:lnTo>
                  <a:pt x="8991397" y="7680"/>
                </a:lnTo>
                <a:lnTo>
                  <a:pt x="8999987" y="5223"/>
                </a:lnTo>
                <a:lnTo>
                  <a:pt x="9008577" y="3687"/>
                </a:lnTo>
                <a:lnTo>
                  <a:pt x="9017474" y="2150"/>
                </a:lnTo>
                <a:lnTo>
                  <a:pt x="9025757" y="1229"/>
                </a:lnTo>
                <a:lnTo>
                  <a:pt x="9034654" y="307"/>
                </a:lnTo>
                <a:lnTo>
                  <a:pt x="9043550" y="0"/>
                </a:lnTo>
                <a:lnTo>
                  <a:pt x="9052447" y="307"/>
                </a:lnTo>
                <a:lnTo>
                  <a:pt x="9061037" y="1229"/>
                </a:lnTo>
                <a:lnTo>
                  <a:pt x="9069934" y="2150"/>
                </a:lnTo>
                <a:lnTo>
                  <a:pt x="9078524" y="3687"/>
                </a:lnTo>
                <a:lnTo>
                  <a:pt x="9087421" y="5223"/>
                </a:lnTo>
                <a:lnTo>
                  <a:pt x="9095704" y="7680"/>
                </a:lnTo>
                <a:lnTo>
                  <a:pt x="9104294" y="10138"/>
                </a:lnTo>
                <a:lnTo>
                  <a:pt x="9112577" y="13518"/>
                </a:lnTo>
                <a:lnTo>
                  <a:pt x="9120860" y="16897"/>
                </a:lnTo>
                <a:lnTo>
                  <a:pt x="9128837" y="21198"/>
                </a:lnTo>
                <a:lnTo>
                  <a:pt x="9136813" y="25499"/>
                </a:lnTo>
                <a:lnTo>
                  <a:pt x="9144483" y="30415"/>
                </a:lnTo>
                <a:lnTo>
                  <a:pt x="9151846" y="35638"/>
                </a:lnTo>
                <a:lnTo>
                  <a:pt x="9159208" y="41475"/>
                </a:lnTo>
                <a:lnTo>
                  <a:pt x="9166264" y="47312"/>
                </a:lnTo>
                <a:lnTo>
                  <a:pt x="9173014" y="53764"/>
                </a:lnTo>
                <a:lnTo>
                  <a:pt x="9505569" y="386793"/>
                </a:lnTo>
                <a:lnTo>
                  <a:pt x="9511398" y="392937"/>
                </a:lnTo>
                <a:lnTo>
                  <a:pt x="9517226" y="399696"/>
                </a:lnTo>
                <a:lnTo>
                  <a:pt x="9522749" y="406455"/>
                </a:lnTo>
                <a:lnTo>
                  <a:pt x="9527657" y="413828"/>
                </a:lnTo>
                <a:lnTo>
                  <a:pt x="9532566" y="421509"/>
                </a:lnTo>
                <a:lnTo>
                  <a:pt x="9536861" y="428882"/>
                </a:lnTo>
                <a:lnTo>
                  <a:pt x="9540849" y="436870"/>
                </a:lnTo>
                <a:lnTo>
                  <a:pt x="9544837" y="445165"/>
                </a:lnTo>
                <a:lnTo>
                  <a:pt x="9547905" y="453153"/>
                </a:lnTo>
                <a:lnTo>
                  <a:pt x="9550666" y="461755"/>
                </a:lnTo>
                <a:lnTo>
                  <a:pt x="9553120" y="470357"/>
                </a:lnTo>
                <a:lnTo>
                  <a:pt x="9555268" y="479266"/>
                </a:lnTo>
                <a:lnTo>
                  <a:pt x="9557108" y="488483"/>
                </a:lnTo>
                <a:lnTo>
                  <a:pt x="9558029" y="497700"/>
                </a:lnTo>
                <a:cubicBezTo>
                  <a:pt x="9558336" y="500772"/>
                  <a:pt x="9558642" y="503844"/>
                  <a:pt x="9558949" y="506916"/>
                </a:cubicBezTo>
                <a:cubicBezTo>
                  <a:pt x="9559051" y="510091"/>
                  <a:pt x="9559154" y="513265"/>
                  <a:pt x="9559256" y="516440"/>
                </a:cubicBezTo>
                <a:cubicBezTo>
                  <a:pt x="9559154" y="519615"/>
                  <a:pt x="9559051" y="522789"/>
                  <a:pt x="9558949" y="525964"/>
                </a:cubicBezTo>
                <a:cubicBezTo>
                  <a:pt x="9558642" y="529036"/>
                  <a:pt x="9558336" y="532109"/>
                  <a:pt x="9558029" y="535181"/>
                </a:cubicBezTo>
                <a:lnTo>
                  <a:pt x="9557108" y="544397"/>
                </a:lnTo>
                <a:lnTo>
                  <a:pt x="9555268" y="553307"/>
                </a:lnTo>
                <a:lnTo>
                  <a:pt x="9553120" y="562524"/>
                </a:lnTo>
                <a:lnTo>
                  <a:pt x="9550666" y="570819"/>
                </a:lnTo>
                <a:lnTo>
                  <a:pt x="9547905" y="579421"/>
                </a:lnTo>
                <a:lnTo>
                  <a:pt x="9544837" y="587716"/>
                </a:lnTo>
                <a:lnTo>
                  <a:pt x="9540849" y="596011"/>
                </a:lnTo>
                <a:lnTo>
                  <a:pt x="9536861" y="603691"/>
                </a:lnTo>
                <a:lnTo>
                  <a:pt x="9532566" y="611679"/>
                </a:lnTo>
                <a:lnTo>
                  <a:pt x="9527657" y="619052"/>
                </a:lnTo>
                <a:lnTo>
                  <a:pt x="9522749" y="626426"/>
                </a:lnTo>
                <a:lnTo>
                  <a:pt x="9517226" y="633185"/>
                </a:lnTo>
                <a:lnTo>
                  <a:pt x="9511398" y="639943"/>
                </a:lnTo>
                <a:lnTo>
                  <a:pt x="9505569" y="646088"/>
                </a:lnTo>
                <a:lnTo>
                  <a:pt x="9173014" y="978809"/>
                </a:lnTo>
                <a:lnTo>
                  <a:pt x="9172116" y="979708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最重要：TCP/IP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2"/>
            </p:custDataLst>
          </p:nvPr>
        </p:nvSpPr>
        <p:spPr bwMode="auto">
          <a:xfrm>
            <a:off x="2460396" y="2679018"/>
            <a:ext cx="6876793" cy="745211"/>
          </a:xfrm>
          <a:custGeom>
            <a:avLst/>
            <a:gdLst>
              <a:gd name="connsiteX0" fmla="*/ 8653590 w 9040730"/>
              <a:gd name="connsiteY0" fmla="*/ 443714 h 979708"/>
              <a:gd name="connsiteX1" fmla="*/ 0 w 9040730"/>
              <a:gd name="connsiteY1" fmla="*/ 443714 h 979708"/>
              <a:gd name="connsiteX2" fmla="*/ 0 w 9040730"/>
              <a:gd name="connsiteY2" fmla="*/ 332875 h 979708"/>
              <a:gd name="connsiteX3" fmla="*/ 8421127 w 9040730"/>
              <a:gd name="connsiteY3" fmla="*/ 332875 h 979708"/>
              <a:gd name="connsiteX4" fmla="*/ 8395561 w 9040730"/>
              <a:gd name="connsiteY4" fmla="*/ 313673 h 979708"/>
              <a:gd name="connsiteX5" fmla="*/ 8389119 w 9040730"/>
              <a:gd name="connsiteY5" fmla="*/ 306607 h 979708"/>
              <a:gd name="connsiteX6" fmla="*/ 8382676 w 9040730"/>
              <a:gd name="connsiteY6" fmla="*/ 299541 h 979708"/>
              <a:gd name="connsiteX7" fmla="*/ 8377154 w 9040730"/>
              <a:gd name="connsiteY7" fmla="*/ 292475 h 979708"/>
              <a:gd name="connsiteX8" fmla="*/ 8372245 w 9040730"/>
              <a:gd name="connsiteY8" fmla="*/ 284487 h 979708"/>
              <a:gd name="connsiteX9" fmla="*/ 8367337 w 9040730"/>
              <a:gd name="connsiteY9" fmla="*/ 276807 h 979708"/>
              <a:gd name="connsiteX10" fmla="*/ 8362735 w 9040730"/>
              <a:gd name="connsiteY10" fmla="*/ 269126 h 979708"/>
              <a:gd name="connsiteX11" fmla="*/ 8358747 w 9040730"/>
              <a:gd name="connsiteY11" fmla="*/ 260831 h 979708"/>
              <a:gd name="connsiteX12" fmla="*/ 8355372 w 9040730"/>
              <a:gd name="connsiteY12" fmla="*/ 252844 h 979708"/>
              <a:gd name="connsiteX13" fmla="*/ 8351998 w 9040730"/>
              <a:gd name="connsiteY13" fmla="*/ 244241 h 979708"/>
              <a:gd name="connsiteX14" fmla="*/ 8349237 w 9040730"/>
              <a:gd name="connsiteY14" fmla="*/ 235639 h 979708"/>
              <a:gd name="connsiteX15" fmla="*/ 8347089 w 9040730"/>
              <a:gd name="connsiteY15" fmla="*/ 227344 h 979708"/>
              <a:gd name="connsiteX16" fmla="*/ 8344942 w 9040730"/>
              <a:gd name="connsiteY16" fmla="*/ 218742 h 979708"/>
              <a:gd name="connsiteX17" fmla="*/ 8343714 w 9040730"/>
              <a:gd name="connsiteY17" fmla="*/ 209832 h 979708"/>
              <a:gd name="connsiteX18" fmla="*/ 8342487 w 9040730"/>
              <a:gd name="connsiteY18" fmla="*/ 201230 h 979708"/>
              <a:gd name="connsiteX19" fmla="*/ 8342180 w 9040730"/>
              <a:gd name="connsiteY19" fmla="*/ 192321 h 979708"/>
              <a:gd name="connsiteX20" fmla="*/ 8341874 w 9040730"/>
              <a:gd name="connsiteY20" fmla="*/ 183719 h 979708"/>
              <a:gd name="connsiteX21" fmla="*/ 8342180 w 9040730"/>
              <a:gd name="connsiteY21" fmla="*/ 175116 h 979708"/>
              <a:gd name="connsiteX22" fmla="*/ 8342487 w 9040730"/>
              <a:gd name="connsiteY22" fmla="*/ 166207 h 979708"/>
              <a:gd name="connsiteX23" fmla="*/ 8343714 w 9040730"/>
              <a:gd name="connsiteY23" fmla="*/ 157298 h 979708"/>
              <a:gd name="connsiteX24" fmla="*/ 8344942 w 9040730"/>
              <a:gd name="connsiteY24" fmla="*/ 148388 h 979708"/>
              <a:gd name="connsiteX25" fmla="*/ 8347089 w 9040730"/>
              <a:gd name="connsiteY25" fmla="*/ 140093 h 979708"/>
              <a:gd name="connsiteX26" fmla="*/ 8349237 w 9040730"/>
              <a:gd name="connsiteY26" fmla="*/ 131491 h 979708"/>
              <a:gd name="connsiteX27" fmla="*/ 8351998 w 9040730"/>
              <a:gd name="connsiteY27" fmla="*/ 122889 h 979708"/>
              <a:gd name="connsiteX28" fmla="*/ 8355372 w 9040730"/>
              <a:gd name="connsiteY28" fmla="*/ 114594 h 979708"/>
              <a:gd name="connsiteX29" fmla="*/ 8358747 w 9040730"/>
              <a:gd name="connsiteY29" fmla="*/ 106299 h 979708"/>
              <a:gd name="connsiteX30" fmla="*/ 8362735 w 9040730"/>
              <a:gd name="connsiteY30" fmla="*/ 98311 h 979708"/>
              <a:gd name="connsiteX31" fmla="*/ 8367337 w 9040730"/>
              <a:gd name="connsiteY31" fmla="*/ 90630 h 979708"/>
              <a:gd name="connsiteX32" fmla="*/ 8372245 w 9040730"/>
              <a:gd name="connsiteY32" fmla="*/ 82643 h 979708"/>
              <a:gd name="connsiteX33" fmla="*/ 8377154 w 9040730"/>
              <a:gd name="connsiteY33" fmla="*/ 75269 h 979708"/>
              <a:gd name="connsiteX34" fmla="*/ 8382676 w 9040730"/>
              <a:gd name="connsiteY34" fmla="*/ 67896 h 979708"/>
              <a:gd name="connsiteX35" fmla="*/ 8389119 w 9040730"/>
              <a:gd name="connsiteY35" fmla="*/ 60830 h 979708"/>
              <a:gd name="connsiteX36" fmla="*/ 8395561 w 9040730"/>
              <a:gd name="connsiteY36" fmla="*/ 53764 h 979708"/>
              <a:gd name="connsiteX37" fmla="*/ 8402310 w 9040730"/>
              <a:gd name="connsiteY37" fmla="*/ 47312 h 979708"/>
              <a:gd name="connsiteX38" fmla="*/ 8409673 w 9040730"/>
              <a:gd name="connsiteY38" fmla="*/ 41475 h 979708"/>
              <a:gd name="connsiteX39" fmla="*/ 8416729 w 9040730"/>
              <a:gd name="connsiteY39" fmla="*/ 35638 h 979708"/>
              <a:gd name="connsiteX40" fmla="*/ 8424399 w 9040730"/>
              <a:gd name="connsiteY40" fmla="*/ 30415 h 979708"/>
              <a:gd name="connsiteX41" fmla="*/ 8431762 w 9040730"/>
              <a:gd name="connsiteY41" fmla="*/ 25499 h 979708"/>
              <a:gd name="connsiteX42" fmla="*/ 8440045 w 9040730"/>
              <a:gd name="connsiteY42" fmla="*/ 21198 h 979708"/>
              <a:gd name="connsiteX43" fmla="*/ 8448021 w 9040730"/>
              <a:gd name="connsiteY43" fmla="*/ 16897 h 979708"/>
              <a:gd name="connsiteX44" fmla="*/ 8456304 w 9040730"/>
              <a:gd name="connsiteY44" fmla="*/ 13518 h 979708"/>
              <a:gd name="connsiteX45" fmla="*/ 8464281 w 9040730"/>
              <a:gd name="connsiteY45" fmla="*/ 10138 h 979708"/>
              <a:gd name="connsiteX46" fmla="*/ 8472871 w 9040730"/>
              <a:gd name="connsiteY46" fmla="*/ 7680 h 979708"/>
              <a:gd name="connsiteX47" fmla="*/ 8481461 w 9040730"/>
              <a:gd name="connsiteY47" fmla="*/ 5223 h 979708"/>
              <a:gd name="connsiteX48" fmla="*/ 8490051 w 9040730"/>
              <a:gd name="connsiteY48" fmla="*/ 3687 h 979708"/>
              <a:gd name="connsiteX49" fmla="*/ 8498948 w 9040730"/>
              <a:gd name="connsiteY49" fmla="*/ 2150 h 979708"/>
              <a:gd name="connsiteX50" fmla="*/ 8507231 w 9040730"/>
              <a:gd name="connsiteY50" fmla="*/ 1229 h 979708"/>
              <a:gd name="connsiteX51" fmla="*/ 8516128 w 9040730"/>
              <a:gd name="connsiteY51" fmla="*/ 307 h 979708"/>
              <a:gd name="connsiteX52" fmla="*/ 8525024 w 9040730"/>
              <a:gd name="connsiteY52" fmla="*/ 0 h 979708"/>
              <a:gd name="connsiteX53" fmla="*/ 8533921 w 9040730"/>
              <a:gd name="connsiteY53" fmla="*/ 307 h 979708"/>
              <a:gd name="connsiteX54" fmla="*/ 8542511 w 9040730"/>
              <a:gd name="connsiteY54" fmla="*/ 1229 h 979708"/>
              <a:gd name="connsiteX55" fmla="*/ 8551408 w 9040730"/>
              <a:gd name="connsiteY55" fmla="*/ 2150 h 979708"/>
              <a:gd name="connsiteX56" fmla="*/ 8559998 w 9040730"/>
              <a:gd name="connsiteY56" fmla="*/ 3687 h 979708"/>
              <a:gd name="connsiteX57" fmla="*/ 8568895 w 9040730"/>
              <a:gd name="connsiteY57" fmla="*/ 5223 h 979708"/>
              <a:gd name="connsiteX58" fmla="*/ 8577178 w 9040730"/>
              <a:gd name="connsiteY58" fmla="*/ 7680 h 979708"/>
              <a:gd name="connsiteX59" fmla="*/ 8585768 w 9040730"/>
              <a:gd name="connsiteY59" fmla="*/ 10138 h 979708"/>
              <a:gd name="connsiteX60" fmla="*/ 8594051 w 9040730"/>
              <a:gd name="connsiteY60" fmla="*/ 13518 h 979708"/>
              <a:gd name="connsiteX61" fmla="*/ 8602334 w 9040730"/>
              <a:gd name="connsiteY61" fmla="*/ 16897 h 979708"/>
              <a:gd name="connsiteX62" fmla="*/ 8610311 w 9040730"/>
              <a:gd name="connsiteY62" fmla="*/ 21198 h 979708"/>
              <a:gd name="connsiteX63" fmla="*/ 8618287 w 9040730"/>
              <a:gd name="connsiteY63" fmla="*/ 25499 h 979708"/>
              <a:gd name="connsiteX64" fmla="*/ 8625957 w 9040730"/>
              <a:gd name="connsiteY64" fmla="*/ 30415 h 979708"/>
              <a:gd name="connsiteX65" fmla="*/ 8633320 w 9040730"/>
              <a:gd name="connsiteY65" fmla="*/ 35638 h 979708"/>
              <a:gd name="connsiteX66" fmla="*/ 8640682 w 9040730"/>
              <a:gd name="connsiteY66" fmla="*/ 41475 h 979708"/>
              <a:gd name="connsiteX67" fmla="*/ 8647738 w 9040730"/>
              <a:gd name="connsiteY67" fmla="*/ 47312 h 979708"/>
              <a:gd name="connsiteX68" fmla="*/ 8654488 w 9040730"/>
              <a:gd name="connsiteY68" fmla="*/ 53764 h 979708"/>
              <a:gd name="connsiteX69" fmla="*/ 8987043 w 9040730"/>
              <a:gd name="connsiteY69" fmla="*/ 386793 h 979708"/>
              <a:gd name="connsiteX70" fmla="*/ 8992872 w 9040730"/>
              <a:gd name="connsiteY70" fmla="*/ 392937 h 979708"/>
              <a:gd name="connsiteX71" fmla="*/ 8998700 w 9040730"/>
              <a:gd name="connsiteY71" fmla="*/ 399696 h 979708"/>
              <a:gd name="connsiteX72" fmla="*/ 9004223 w 9040730"/>
              <a:gd name="connsiteY72" fmla="*/ 406455 h 979708"/>
              <a:gd name="connsiteX73" fmla="*/ 9009131 w 9040730"/>
              <a:gd name="connsiteY73" fmla="*/ 413828 h 979708"/>
              <a:gd name="connsiteX74" fmla="*/ 9014040 w 9040730"/>
              <a:gd name="connsiteY74" fmla="*/ 421509 h 979708"/>
              <a:gd name="connsiteX75" fmla="*/ 9018335 w 9040730"/>
              <a:gd name="connsiteY75" fmla="*/ 428882 h 979708"/>
              <a:gd name="connsiteX76" fmla="*/ 9022323 w 9040730"/>
              <a:gd name="connsiteY76" fmla="*/ 436870 h 979708"/>
              <a:gd name="connsiteX77" fmla="*/ 9026311 w 9040730"/>
              <a:gd name="connsiteY77" fmla="*/ 445165 h 979708"/>
              <a:gd name="connsiteX78" fmla="*/ 9029379 w 9040730"/>
              <a:gd name="connsiteY78" fmla="*/ 453153 h 979708"/>
              <a:gd name="connsiteX79" fmla="*/ 9032140 w 9040730"/>
              <a:gd name="connsiteY79" fmla="*/ 461755 h 979708"/>
              <a:gd name="connsiteX80" fmla="*/ 9034594 w 9040730"/>
              <a:gd name="connsiteY80" fmla="*/ 470357 h 979708"/>
              <a:gd name="connsiteX81" fmla="*/ 9036742 w 9040730"/>
              <a:gd name="connsiteY81" fmla="*/ 479266 h 979708"/>
              <a:gd name="connsiteX82" fmla="*/ 9038582 w 9040730"/>
              <a:gd name="connsiteY82" fmla="*/ 488483 h 979708"/>
              <a:gd name="connsiteX83" fmla="*/ 9039503 w 9040730"/>
              <a:gd name="connsiteY83" fmla="*/ 497700 h 979708"/>
              <a:gd name="connsiteX84" fmla="*/ 9040423 w 9040730"/>
              <a:gd name="connsiteY84" fmla="*/ 506916 h 979708"/>
              <a:gd name="connsiteX85" fmla="*/ 9040730 w 9040730"/>
              <a:gd name="connsiteY85" fmla="*/ 516440 h 979708"/>
              <a:gd name="connsiteX86" fmla="*/ 9040423 w 9040730"/>
              <a:gd name="connsiteY86" fmla="*/ 525964 h 979708"/>
              <a:gd name="connsiteX87" fmla="*/ 9039503 w 9040730"/>
              <a:gd name="connsiteY87" fmla="*/ 535181 h 979708"/>
              <a:gd name="connsiteX88" fmla="*/ 9038582 w 9040730"/>
              <a:gd name="connsiteY88" fmla="*/ 544397 h 979708"/>
              <a:gd name="connsiteX89" fmla="*/ 9036742 w 9040730"/>
              <a:gd name="connsiteY89" fmla="*/ 553307 h 979708"/>
              <a:gd name="connsiteX90" fmla="*/ 9034594 w 9040730"/>
              <a:gd name="connsiteY90" fmla="*/ 562524 h 979708"/>
              <a:gd name="connsiteX91" fmla="*/ 9032140 w 9040730"/>
              <a:gd name="connsiteY91" fmla="*/ 570819 h 979708"/>
              <a:gd name="connsiteX92" fmla="*/ 9029379 w 9040730"/>
              <a:gd name="connsiteY92" fmla="*/ 579421 h 979708"/>
              <a:gd name="connsiteX93" fmla="*/ 9026311 w 9040730"/>
              <a:gd name="connsiteY93" fmla="*/ 587716 h 979708"/>
              <a:gd name="connsiteX94" fmla="*/ 9022323 w 9040730"/>
              <a:gd name="connsiteY94" fmla="*/ 596011 h 979708"/>
              <a:gd name="connsiteX95" fmla="*/ 9018335 w 9040730"/>
              <a:gd name="connsiteY95" fmla="*/ 603691 h 979708"/>
              <a:gd name="connsiteX96" fmla="*/ 9014040 w 9040730"/>
              <a:gd name="connsiteY96" fmla="*/ 611679 h 979708"/>
              <a:gd name="connsiteX97" fmla="*/ 9009131 w 9040730"/>
              <a:gd name="connsiteY97" fmla="*/ 619052 h 979708"/>
              <a:gd name="connsiteX98" fmla="*/ 9004223 w 9040730"/>
              <a:gd name="connsiteY98" fmla="*/ 626426 h 979708"/>
              <a:gd name="connsiteX99" fmla="*/ 8998700 w 9040730"/>
              <a:gd name="connsiteY99" fmla="*/ 633185 h 979708"/>
              <a:gd name="connsiteX100" fmla="*/ 8992872 w 9040730"/>
              <a:gd name="connsiteY100" fmla="*/ 639943 h 979708"/>
              <a:gd name="connsiteX101" fmla="*/ 8987043 w 9040730"/>
              <a:gd name="connsiteY101" fmla="*/ 646088 h 979708"/>
              <a:gd name="connsiteX102" fmla="*/ 8654488 w 9040730"/>
              <a:gd name="connsiteY102" fmla="*/ 978809 h 979708"/>
              <a:gd name="connsiteX103" fmla="*/ 8653590 w 9040730"/>
              <a:gd name="connsiteY103" fmla="*/ 979708 h 979708"/>
              <a:gd name="connsiteX104" fmla="*/ 8745030 w 9040730"/>
              <a:gd name="connsiteY104" fmla="*/ 535154 h 979708"/>
              <a:gd name="connsiteX0-1" fmla="*/ 8653590 w 9040730"/>
              <a:gd name="connsiteY0-2" fmla="*/ 443714 h 979708"/>
              <a:gd name="connsiteX1-3" fmla="*/ 0 w 9040730"/>
              <a:gd name="connsiteY1-4" fmla="*/ 443714 h 979708"/>
              <a:gd name="connsiteX2-5" fmla="*/ 0 w 9040730"/>
              <a:gd name="connsiteY2-6" fmla="*/ 332875 h 979708"/>
              <a:gd name="connsiteX3-7" fmla="*/ 8421127 w 9040730"/>
              <a:gd name="connsiteY3-8" fmla="*/ 332875 h 979708"/>
              <a:gd name="connsiteX4-9" fmla="*/ 8395561 w 9040730"/>
              <a:gd name="connsiteY4-10" fmla="*/ 313673 h 979708"/>
              <a:gd name="connsiteX5-11" fmla="*/ 8389119 w 9040730"/>
              <a:gd name="connsiteY5-12" fmla="*/ 306607 h 979708"/>
              <a:gd name="connsiteX6-13" fmla="*/ 8382676 w 9040730"/>
              <a:gd name="connsiteY6-14" fmla="*/ 299541 h 979708"/>
              <a:gd name="connsiteX7-15" fmla="*/ 8377154 w 9040730"/>
              <a:gd name="connsiteY7-16" fmla="*/ 292475 h 979708"/>
              <a:gd name="connsiteX8-17" fmla="*/ 8372245 w 9040730"/>
              <a:gd name="connsiteY8-18" fmla="*/ 284487 h 979708"/>
              <a:gd name="connsiteX9-19" fmla="*/ 8367337 w 9040730"/>
              <a:gd name="connsiteY9-20" fmla="*/ 276807 h 979708"/>
              <a:gd name="connsiteX10-21" fmla="*/ 8362735 w 9040730"/>
              <a:gd name="connsiteY10-22" fmla="*/ 269126 h 979708"/>
              <a:gd name="connsiteX11-23" fmla="*/ 8358747 w 9040730"/>
              <a:gd name="connsiteY11-24" fmla="*/ 260831 h 979708"/>
              <a:gd name="connsiteX12-25" fmla="*/ 8355372 w 9040730"/>
              <a:gd name="connsiteY12-26" fmla="*/ 252844 h 979708"/>
              <a:gd name="connsiteX13-27" fmla="*/ 8351998 w 9040730"/>
              <a:gd name="connsiteY13-28" fmla="*/ 244241 h 979708"/>
              <a:gd name="connsiteX14-29" fmla="*/ 8349237 w 9040730"/>
              <a:gd name="connsiteY14-30" fmla="*/ 235639 h 979708"/>
              <a:gd name="connsiteX15-31" fmla="*/ 8347089 w 9040730"/>
              <a:gd name="connsiteY15-32" fmla="*/ 227344 h 979708"/>
              <a:gd name="connsiteX16-33" fmla="*/ 8344942 w 9040730"/>
              <a:gd name="connsiteY16-34" fmla="*/ 218742 h 979708"/>
              <a:gd name="connsiteX17-35" fmla="*/ 8343714 w 9040730"/>
              <a:gd name="connsiteY17-36" fmla="*/ 209832 h 979708"/>
              <a:gd name="connsiteX18-37" fmla="*/ 8342487 w 9040730"/>
              <a:gd name="connsiteY18-38" fmla="*/ 201230 h 979708"/>
              <a:gd name="connsiteX19-39" fmla="*/ 8342180 w 9040730"/>
              <a:gd name="connsiteY19-40" fmla="*/ 192321 h 979708"/>
              <a:gd name="connsiteX20-41" fmla="*/ 8341874 w 9040730"/>
              <a:gd name="connsiteY20-42" fmla="*/ 183719 h 979708"/>
              <a:gd name="connsiteX21-43" fmla="*/ 8342180 w 9040730"/>
              <a:gd name="connsiteY21-44" fmla="*/ 175116 h 979708"/>
              <a:gd name="connsiteX22-45" fmla="*/ 8342487 w 9040730"/>
              <a:gd name="connsiteY22-46" fmla="*/ 166207 h 979708"/>
              <a:gd name="connsiteX23-47" fmla="*/ 8343714 w 9040730"/>
              <a:gd name="connsiteY23-48" fmla="*/ 157298 h 979708"/>
              <a:gd name="connsiteX24-49" fmla="*/ 8344942 w 9040730"/>
              <a:gd name="connsiteY24-50" fmla="*/ 148388 h 979708"/>
              <a:gd name="connsiteX25-51" fmla="*/ 8347089 w 9040730"/>
              <a:gd name="connsiteY25-52" fmla="*/ 140093 h 979708"/>
              <a:gd name="connsiteX26-53" fmla="*/ 8349237 w 9040730"/>
              <a:gd name="connsiteY26-54" fmla="*/ 131491 h 979708"/>
              <a:gd name="connsiteX27-55" fmla="*/ 8351998 w 9040730"/>
              <a:gd name="connsiteY27-56" fmla="*/ 122889 h 979708"/>
              <a:gd name="connsiteX28-57" fmla="*/ 8355372 w 9040730"/>
              <a:gd name="connsiteY28-58" fmla="*/ 114594 h 979708"/>
              <a:gd name="connsiteX29-59" fmla="*/ 8358747 w 9040730"/>
              <a:gd name="connsiteY29-60" fmla="*/ 106299 h 979708"/>
              <a:gd name="connsiteX30-61" fmla="*/ 8362735 w 9040730"/>
              <a:gd name="connsiteY30-62" fmla="*/ 98311 h 979708"/>
              <a:gd name="connsiteX31-63" fmla="*/ 8367337 w 9040730"/>
              <a:gd name="connsiteY31-64" fmla="*/ 90630 h 979708"/>
              <a:gd name="connsiteX32-65" fmla="*/ 8372245 w 9040730"/>
              <a:gd name="connsiteY32-66" fmla="*/ 82643 h 979708"/>
              <a:gd name="connsiteX33-67" fmla="*/ 8377154 w 9040730"/>
              <a:gd name="connsiteY33-68" fmla="*/ 75269 h 979708"/>
              <a:gd name="connsiteX34-69" fmla="*/ 8382676 w 9040730"/>
              <a:gd name="connsiteY34-70" fmla="*/ 67896 h 979708"/>
              <a:gd name="connsiteX35-71" fmla="*/ 8389119 w 9040730"/>
              <a:gd name="connsiteY35-72" fmla="*/ 60830 h 979708"/>
              <a:gd name="connsiteX36-73" fmla="*/ 8395561 w 9040730"/>
              <a:gd name="connsiteY36-74" fmla="*/ 53764 h 979708"/>
              <a:gd name="connsiteX37-75" fmla="*/ 8402310 w 9040730"/>
              <a:gd name="connsiteY37-76" fmla="*/ 47312 h 979708"/>
              <a:gd name="connsiteX38-77" fmla="*/ 8409673 w 9040730"/>
              <a:gd name="connsiteY38-78" fmla="*/ 41475 h 979708"/>
              <a:gd name="connsiteX39-79" fmla="*/ 8416729 w 9040730"/>
              <a:gd name="connsiteY39-80" fmla="*/ 35638 h 979708"/>
              <a:gd name="connsiteX40-81" fmla="*/ 8424399 w 9040730"/>
              <a:gd name="connsiteY40-82" fmla="*/ 30415 h 979708"/>
              <a:gd name="connsiteX41-83" fmla="*/ 8431762 w 9040730"/>
              <a:gd name="connsiteY41-84" fmla="*/ 25499 h 979708"/>
              <a:gd name="connsiteX42-85" fmla="*/ 8440045 w 9040730"/>
              <a:gd name="connsiteY42-86" fmla="*/ 21198 h 979708"/>
              <a:gd name="connsiteX43-87" fmla="*/ 8448021 w 9040730"/>
              <a:gd name="connsiteY43-88" fmla="*/ 16897 h 979708"/>
              <a:gd name="connsiteX44-89" fmla="*/ 8456304 w 9040730"/>
              <a:gd name="connsiteY44-90" fmla="*/ 13518 h 979708"/>
              <a:gd name="connsiteX45-91" fmla="*/ 8464281 w 9040730"/>
              <a:gd name="connsiteY45-92" fmla="*/ 10138 h 979708"/>
              <a:gd name="connsiteX46-93" fmla="*/ 8472871 w 9040730"/>
              <a:gd name="connsiteY46-94" fmla="*/ 7680 h 979708"/>
              <a:gd name="connsiteX47-95" fmla="*/ 8481461 w 9040730"/>
              <a:gd name="connsiteY47-96" fmla="*/ 5223 h 979708"/>
              <a:gd name="connsiteX48-97" fmla="*/ 8490051 w 9040730"/>
              <a:gd name="connsiteY48-98" fmla="*/ 3687 h 979708"/>
              <a:gd name="connsiteX49-99" fmla="*/ 8498948 w 9040730"/>
              <a:gd name="connsiteY49-100" fmla="*/ 2150 h 979708"/>
              <a:gd name="connsiteX50-101" fmla="*/ 8507231 w 9040730"/>
              <a:gd name="connsiteY50-102" fmla="*/ 1229 h 979708"/>
              <a:gd name="connsiteX51-103" fmla="*/ 8516128 w 9040730"/>
              <a:gd name="connsiteY51-104" fmla="*/ 307 h 979708"/>
              <a:gd name="connsiteX52-105" fmla="*/ 8525024 w 9040730"/>
              <a:gd name="connsiteY52-106" fmla="*/ 0 h 979708"/>
              <a:gd name="connsiteX53-107" fmla="*/ 8533921 w 9040730"/>
              <a:gd name="connsiteY53-108" fmla="*/ 307 h 979708"/>
              <a:gd name="connsiteX54-109" fmla="*/ 8542511 w 9040730"/>
              <a:gd name="connsiteY54-110" fmla="*/ 1229 h 979708"/>
              <a:gd name="connsiteX55-111" fmla="*/ 8551408 w 9040730"/>
              <a:gd name="connsiteY55-112" fmla="*/ 2150 h 979708"/>
              <a:gd name="connsiteX56-113" fmla="*/ 8559998 w 9040730"/>
              <a:gd name="connsiteY56-114" fmla="*/ 3687 h 979708"/>
              <a:gd name="connsiteX57-115" fmla="*/ 8568895 w 9040730"/>
              <a:gd name="connsiteY57-116" fmla="*/ 5223 h 979708"/>
              <a:gd name="connsiteX58-117" fmla="*/ 8577178 w 9040730"/>
              <a:gd name="connsiteY58-118" fmla="*/ 7680 h 979708"/>
              <a:gd name="connsiteX59-119" fmla="*/ 8585768 w 9040730"/>
              <a:gd name="connsiteY59-120" fmla="*/ 10138 h 979708"/>
              <a:gd name="connsiteX60-121" fmla="*/ 8594051 w 9040730"/>
              <a:gd name="connsiteY60-122" fmla="*/ 13518 h 979708"/>
              <a:gd name="connsiteX61-123" fmla="*/ 8602334 w 9040730"/>
              <a:gd name="connsiteY61-124" fmla="*/ 16897 h 979708"/>
              <a:gd name="connsiteX62-125" fmla="*/ 8610311 w 9040730"/>
              <a:gd name="connsiteY62-126" fmla="*/ 21198 h 979708"/>
              <a:gd name="connsiteX63-127" fmla="*/ 8618287 w 9040730"/>
              <a:gd name="connsiteY63-128" fmla="*/ 25499 h 979708"/>
              <a:gd name="connsiteX64-129" fmla="*/ 8625957 w 9040730"/>
              <a:gd name="connsiteY64-130" fmla="*/ 30415 h 979708"/>
              <a:gd name="connsiteX65-131" fmla="*/ 8633320 w 9040730"/>
              <a:gd name="connsiteY65-132" fmla="*/ 35638 h 979708"/>
              <a:gd name="connsiteX66-133" fmla="*/ 8640682 w 9040730"/>
              <a:gd name="connsiteY66-134" fmla="*/ 41475 h 979708"/>
              <a:gd name="connsiteX67-135" fmla="*/ 8647738 w 9040730"/>
              <a:gd name="connsiteY67-136" fmla="*/ 47312 h 979708"/>
              <a:gd name="connsiteX68-137" fmla="*/ 8654488 w 9040730"/>
              <a:gd name="connsiteY68-138" fmla="*/ 53764 h 979708"/>
              <a:gd name="connsiteX69-139" fmla="*/ 8987043 w 9040730"/>
              <a:gd name="connsiteY69-140" fmla="*/ 386793 h 979708"/>
              <a:gd name="connsiteX70-141" fmla="*/ 8992872 w 9040730"/>
              <a:gd name="connsiteY70-142" fmla="*/ 392937 h 979708"/>
              <a:gd name="connsiteX71-143" fmla="*/ 8998700 w 9040730"/>
              <a:gd name="connsiteY71-144" fmla="*/ 399696 h 979708"/>
              <a:gd name="connsiteX72-145" fmla="*/ 9004223 w 9040730"/>
              <a:gd name="connsiteY72-146" fmla="*/ 406455 h 979708"/>
              <a:gd name="connsiteX73-147" fmla="*/ 9009131 w 9040730"/>
              <a:gd name="connsiteY73-148" fmla="*/ 413828 h 979708"/>
              <a:gd name="connsiteX74-149" fmla="*/ 9014040 w 9040730"/>
              <a:gd name="connsiteY74-150" fmla="*/ 421509 h 979708"/>
              <a:gd name="connsiteX75-151" fmla="*/ 9018335 w 9040730"/>
              <a:gd name="connsiteY75-152" fmla="*/ 428882 h 979708"/>
              <a:gd name="connsiteX76-153" fmla="*/ 9022323 w 9040730"/>
              <a:gd name="connsiteY76-154" fmla="*/ 436870 h 979708"/>
              <a:gd name="connsiteX77-155" fmla="*/ 9026311 w 9040730"/>
              <a:gd name="connsiteY77-156" fmla="*/ 445165 h 979708"/>
              <a:gd name="connsiteX78-157" fmla="*/ 9029379 w 9040730"/>
              <a:gd name="connsiteY78-158" fmla="*/ 453153 h 979708"/>
              <a:gd name="connsiteX79-159" fmla="*/ 9032140 w 9040730"/>
              <a:gd name="connsiteY79-160" fmla="*/ 461755 h 979708"/>
              <a:gd name="connsiteX80-161" fmla="*/ 9034594 w 9040730"/>
              <a:gd name="connsiteY80-162" fmla="*/ 470357 h 979708"/>
              <a:gd name="connsiteX81-163" fmla="*/ 9036742 w 9040730"/>
              <a:gd name="connsiteY81-164" fmla="*/ 479266 h 979708"/>
              <a:gd name="connsiteX82-165" fmla="*/ 9038582 w 9040730"/>
              <a:gd name="connsiteY82-166" fmla="*/ 488483 h 979708"/>
              <a:gd name="connsiteX83-167" fmla="*/ 9039503 w 9040730"/>
              <a:gd name="connsiteY83-168" fmla="*/ 497700 h 979708"/>
              <a:gd name="connsiteX84-169" fmla="*/ 9040423 w 9040730"/>
              <a:gd name="connsiteY84-170" fmla="*/ 506916 h 979708"/>
              <a:gd name="connsiteX85-171" fmla="*/ 9040730 w 9040730"/>
              <a:gd name="connsiteY85-172" fmla="*/ 516440 h 979708"/>
              <a:gd name="connsiteX86-173" fmla="*/ 9040423 w 9040730"/>
              <a:gd name="connsiteY86-174" fmla="*/ 525964 h 979708"/>
              <a:gd name="connsiteX87-175" fmla="*/ 9039503 w 9040730"/>
              <a:gd name="connsiteY87-176" fmla="*/ 535181 h 979708"/>
              <a:gd name="connsiteX88-177" fmla="*/ 9038582 w 9040730"/>
              <a:gd name="connsiteY88-178" fmla="*/ 544397 h 979708"/>
              <a:gd name="connsiteX89-179" fmla="*/ 9036742 w 9040730"/>
              <a:gd name="connsiteY89-180" fmla="*/ 553307 h 979708"/>
              <a:gd name="connsiteX90-181" fmla="*/ 9034594 w 9040730"/>
              <a:gd name="connsiteY90-182" fmla="*/ 562524 h 979708"/>
              <a:gd name="connsiteX91-183" fmla="*/ 9032140 w 9040730"/>
              <a:gd name="connsiteY91-184" fmla="*/ 570819 h 979708"/>
              <a:gd name="connsiteX92-185" fmla="*/ 9029379 w 9040730"/>
              <a:gd name="connsiteY92-186" fmla="*/ 579421 h 979708"/>
              <a:gd name="connsiteX93-187" fmla="*/ 9026311 w 9040730"/>
              <a:gd name="connsiteY93-188" fmla="*/ 587716 h 979708"/>
              <a:gd name="connsiteX94-189" fmla="*/ 9022323 w 9040730"/>
              <a:gd name="connsiteY94-190" fmla="*/ 596011 h 979708"/>
              <a:gd name="connsiteX95-191" fmla="*/ 9018335 w 9040730"/>
              <a:gd name="connsiteY95-192" fmla="*/ 603691 h 979708"/>
              <a:gd name="connsiteX96-193" fmla="*/ 9014040 w 9040730"/>
              <a:gd name="connsiteY96-194" fmla="*/ 611679 h 979708"/>
              <a:gd name="connsiteX97-195" fmla="*/ 9009131 w 9040730"/>
              <a:gd name="connsiteY97-196" fmla="*/ 619052 h 979708"/>
              <a:gd name="connsiteX98-197" fmla="*/ 9004223 w 9040730"/>
              <a:gd name="connsiteY98-198" fmla="*/ 626426 h 979708"/>
              <a:gd name="connsiteX99-199" fmla="*/ 8998700 w 9040730"/>
              <a:gd name="connsiteY99-200" fmla="*/ 633185 h 979708"/>
              <a:gd name="connsiteX100-201" fmla="*/ 8992872 w 9040730"/>
              <a:gd name="connsiteY100-202" fmla="*/ 639943 h 979708"/>
              <a:gd name="connsiteX101-203" fmla="*/ 8987043 w 9040730"/>
              <a:gd name="connsiteY101-204" fmla="*/ 646088 h 979708"/>
              <a:gd name="connsiteX102-205" fmla="*/ 8654488 w 9040730"/>
              <a:gd name="connsiteY102-206" fmla="*/ 978809 h 979708"/>
              <a:gd name="connsiteX103-207" fmla="*/ 8653590 w 9040730"/>
              <a:gd name="connsiteY103-208" fmla="*/ 979708 h 979708"/>
              <a:gd name="connsiteX0-209" fmla="*/ 0 w 9040730"/>
              <a:gd name="connsiteY0-210" fmla="*/ 443714 h 979708"/>
              <a:gd name="connsiteX1-211" fmla="*/ 0 w 9040730"/>
              <a:gd name="connsiteY1-212" fmla="*/ 332875 h 979708"/>
              <a:gd name="connsiteX2-213" fmla="*/ 8421127 w 9040730"/>
              <a:gd name="connsiteY2-214" fmla="*/ 332875 h 979708"/>
              <a:gd name="connsiteX3-215" fmla="*/ 8395561 w 9040730"/>
              <a:gd name="connsiteY3-216" fmla="*/ 313673 h 979708"/>
              <a:gd name="connsiteX4-217" fmla="*/ 8389119 w 9040730"/>
              <a:gd name="connsiteY4-218" fmla="*/ 306607 h 979708"/>
              <a:gd name="connsiteX5-219" fmla="*/ 8382676 w 9040730"/>
              <a:gd name="connsiteY5-220" fmla="*/ 299541 h 979708"/>
              <a:gd name="connsiteX6-221" fmla="*/ 8377154 w 9040730"/>
              <a:gd name="connsiteY6-222" fmla="*/ 292475 h 979708"/>
              <a:gd name="connsiteX7-223" fmla="*/ 8372245 w 9040730"/>
              <a:gd name="connsiteY7-224" fmla="*/ 284487 h 979708"/>
              <a:gd name="connsiteX8-225" fmla="*/ 8367337 w 9040730"/>
              <a:gd name="connsiteY8-226" fmla="*/ 276807 h 979708"/>
              <a:gd name="connsiteX9-227" fmla="*/ 8362735 w 9040730"/>
              <a:gd name="connsiteY9-228" fmla="*/ 269126 h 979708"/>
              <a:gd name="connsiteX10-229" fmla="*/ 8358747 w 9040730"/>
              <a:gd name="connsiteY10-230" fmla="*/ 260831 h 979708"/>
              <a:gd name="connsiteX11-231" fmla="*/ 8355372 w 9040730"/>
              <a:gd name="connsiteY11-232" fmla="*/ 252844 h 979708"/>
              <a:gd name="connsiteX12-233" fmla="*/ 8351998 w 9040730"/>
              <a:gd name="connsiteY12-234" fmla="*/ 244241 h 979708"/>
              <a:gd name="connsiteX13-235" fmla="*/ 8349237 w 9040730"/>
              <a:gd name="connsiteY13-236" fmla="*/ 235639 h 979708"/>
              <a:gd name="connsiteX14-237" fmla="*/ 8347089 w 9040730"/>
              <a:gd name="connsiteY14-238" fmla="*/ 227344 h 979708"/>
              <a:gd name="connsiteX15-239" fmla="*/ 8344942 w 9040730"/>
              <a:gd name="connsiteY15-240" fmla="*/ 218742 h 979708"/>
              <a:gd name="connsiteX16-241" fmla="*/ 8343714 w 9040730"/>
              <a:gd name="connsiteY16-242" fmla="*/ 209832 h 979708"/>
              <a:gd name="connsiteX17-243" fmla="*/ 8342487 w 9040730"/>
              <a:gd name="connsiteY17-244" fmla="*/ 201230 h 979708"/>
              <a:gd name="connsiteX18-245" fmla="*/ 8342180 w 9040730"/>
              <a:gd name="connsiteY18-246" fmla="*/ 192321 h 979708"/>
              <a:gd name="connsiteX19-247" fmla="*/ 8341874 w 9040730"/>
              <a:gd name="connsiteY19-248" fmla="*/ 183719 h 979708"/>
              <a:gd name="connsiteX20-249" fmla="*/ 8342180 w 9040730"/>
              <a:gd name="connsiteY20-250" fmla="*/ 175116 h 979708"/>
              <a:gd name="connsiteX21-251" fmla="*/ 8342487 w 9040730"/>
              <a:gd name="connsiteY21-252" fmla="*/ 166207 h 979708"/>
              <a:gd name="connsiteX22-253" fmla="*/ 8343714 w 9040730"/>
              <a:gd name="connsiteY22-254" fmla="*/ 157298 h 979708"/>
              <a:gd name="connsiteX23-255" fmla="*/ 8344942 w 9040730"/>
              <a:gd name="connsiteY23-256" fmla="*/ 148388 h 979708"/>
              <a:gd name="connsiteX24-257" fmla="*/ 8347089 w 9040730"/>
              <a:gd name="connsiteY24-258" fmla="*/ 140093 h 979708"/>
              <a:gd name="connsiteX25-259" fmla="*/ 8349237 w 9040730"/>
              <a:gd name="connsiteY25-260" fmla="*/ 131491 h 979708"/>
              <a:gd name="connsiteX26-261" fmla="*/ 8351998 w 9040730"/>
              <a:gd name="connsiteY26-262" fmla="*/ 122889 h 979708"/>
              <a:gd name="connsiteX27-263" fmla="*/ 8355372 w 9040730"/>
              <a:gd name="connsiteY27-264" fmla="*/ 114594 h 979708"/>
              <a:gd name="connsiteX28-265" fmla="*/ 8358747 w 9040730"/>
              <a:gd name="connsiteY28-266" fmla="*/ 106299 h 979708"/>
              <a:gd name="connsiteX29-267" fmla="*/ 8362735 w 9040730"/>
              <a:gd name="connsiteY29-268" fmla="*/ 98311 h 979708"/>
              <a:gd name="connsiteX30-269" fmla="*/ 8367337 w 9040730"/>
              <a:gd name="connsiteY30-270" fmla="*/ 90630 h 979708"/>
              <a:gd name="connsiteX31-271" fmla="*/ 8372245 w 9040730"/>
              <a:gd name="connsiteY31-272" fmla="*/ 82643 h 979708"/>
              <a:gd name="connsiteX32-273" fmla="*/ 8377154 w 9040730"/>
              <a:gd name="connsiteY32-274" fmla="*/ 75269 h 979708"/>
              <a:gd name="connsiteX33-275" fmla="*/ 8382676 w 9040730"/>
              <a:gd name="connsiteY33-276" fmla="*/ 67896 h 979708"/>
              <a:gd name="connsiteX34-277" fmla="*/ 8389119 w 9040730"/>
              <a:gd name="connsiteY34-278" fmla="*/ 60830 h 979708"/>
              <a:gd name="connsiteX35-279" fmla="*/ 8395561 w 9040730"/>
              <a:gd name="connsiteY35-280" fmla="*/ 53764 h 979708"/>
              <a:gd name="connsiteX36-281" fmla="*/ 8402310 w 9040730"/>
              <a:gd name="connsiteY36-282" fmla="*/ 47312 h 979708"/>
              <a:gd name="connsiteX37-283" fmla="*/ 8409673 w 9040730"/>
              <a:gd name="connsiteY37-284" fmla="*/ 41475 h 979708"/>
              <a:gd name="connsiteX38-285" fmla="*/ 8416729 w 9040730"/>
              <a:gd name="connsiteY38-286" fmla="*/ 35638 h 979708"/>
              <a:gd name="connsiteX39-287" fmla="*/ 8424399 w 9040730"/>
              <a:gd name="connsiteY39-288" fmla="*/ 30415 h 979708"/>
              <a:gd name="connsiteX40-289" fmla="*/ 8431762 w 9040730"/>
              <a:gd name="connsiteY40-290" fmla="*/ 25499 h 979708"/>
              <a:gd name="connsiteX41-291" fmla="*/ 8440045 w 9040730"/>
              <a:gd name="connsiteY41-292" fmla="*/ 21198 h 979708"/>
              <a:gd name="connsiteX42-293" fmla="*/ 8448021 w 9040730"/>
              <a:gd name="connsiteY42-294" fmla="*/ 16897 h 979708"/>
              <a:gd name="connsiteX43-295" fmla="*/ 8456304 w 9040730"/>
              <a:gd name="connsiteY43-296" fmla="*/ 13518 h 979708"/>
              <a:gd name="connsiteX44-297" fmla="*/ 8464281 w 9040730"/>
              <a:gd name="connsiteY44-298" fmla="*/ 10138 h 979708"/>
              <a:gd name="connsiteX45-299" fmla="*/ 8472871 w 9040730"/>
              <a:gd name="connsiteY45-300" fmla="*/ 7680 h 979708"/>
              <a:gd name="connsiteX46-301" fmla="*/ 8481461 w 9040730"/>
              <a:gd name="connsiteY46-302" fmla="*/ 5223 h 979708"/>
              <a:gd name="connsiteX47-303" fmla="*/ 8490051 w 9040730"/>
              <a:gd name="connsiteY47-304" fmla="*/ 3687 h 979708"/>
              <a:gd name="connsiteX48-305" fmla="*/ 8498948 w 9040730"/>
              <a:gd name="connsiteY48-306" fmla="*/ 2150 h 979708"/>
              <a:gd name="connsiteX49-307" fmla="*/ 8507231 w 9040730"/>
              <a:gd name="connsiteY49-308" fmla="*/ 1229 h 979708"/>
              <a:gd name="connsiteX50-309" fmla="*/ 8516128 w 9040730"/>
              <a:gd name="connsiteY50-310" fmla="*/ 307 h 979708"/>
              <a:gd name="connsiteX51-311" fmla="*/ 8525024 w 9040730"/>
              <a:gd name="connsiteY51-312" fmla="*/ 0 h 979708"/>
              <a:gd name="connsiteX52-313" fmla="*/ 8533921 w 9040730"/>
              <a:gd name="connsiteY52-314" fmla="*/ 307 h 979708"/>
              <a:gd name="connsiteX53-315" fmla="*/ 8542511 w 9040730"/>
              <a:gd name="connsiteY53-316" fmla="*/ 1229 h 979708"/>
              <a:gd name="connsiteX54-317" fmla="*/ 8551408 w 9040730"/>
              <a:gd name="connsiteY54-318" fmla="*/ 2150 h 979708"/>
              <a:gd name="connsiteX55-319" fmla="*/ 8559998 w 9040730"/>
              <a:gd name="connsiteY55-320" fmla="*/ 3687 h 979708"/>
              <a:gd name="connsiteX56-321" fmla="*/ 8568895 w 9040730"/>
              <a:gd name="connsiteY56-322" fmla="*/ 5223 h 979708"/>
              <a:gd name="connsiteX57-323" fmla="*/ 8577178 w 9040730"/>
              <a:gd name="connsiteY57-324" fmla="*/ 7680 h 979708"/>
              <a:gd name="connsiteX58-325" fmla="*/ 8585768 w 9040730"/>
              <a:gd name="connsiteY58-326" fmla="*/ 10138 h 979708"/>
              <a:gd name="connsiteX59-327" fmla="*/ 8594051 w 9040730"/>
              <a:gd name="connsiteY59-328" fmla="*/ 13518 h 979708"/>
              <a:gd name="connsiteX60-329" fmla="*/ 8602334 w 9040730"/>
              <a:gd name="connsiteY60-330" fmla="*/ 16897 h 979708"/>
              <a:gd name="connsiteX61-331" fmla="*/ 8610311 w 9040730"/>
              <a:gd name="connsiteY61-332" fmla="*/ 21198 h 979708"/>
              <a:gd name="connsiteX62-333" fmla="*/ 8618287 w 9040730"/>
              <a:gd name="connsiteY62-334" fmla="*/ 25499 h 979708"/>
              <a:gd name="connsiteX63-335" fmla="*/ 8625957 w 9040730"/>
              <a:gd name="connsiteY63-336" fmla="*/ 30415 h 979708"/>
              <a:gd name="connsiteX64-337" fmla="*/ 8633320 w 9040730"/>
              <a:gd name="connsiteY64-338" fmla="*/ 35638 h 979708"/>
              <a:gd name="connsiteX65-339" fmla="*/ 8640682 w 9040730"/>
              <a:gd name="connsiteY65-340" fmla="*/ 41475 h 979708"/>
              <a:gd name="connsiteX66-341" fmla="*/ 8647738 w 9040730"/>
              <a:gd name="connsiteY66-342" fmla="*/ 47312 h 979708"/>
              <a:gd name="connsiteX67-343" fmla="*/ 8654488 w 9040730"/>
              <a:gd name="connsiteY67-344" fmla="*/ 53764 h 979708"/>
              <a:gd name="connsiteX68-345" fmla="*/ 8987043 w 9040730"/>
              <a:gd name="connsiteY68-346" fmla="*/ 386793 h 979708"/>
              <a:gd name="connsiteX69-347" fmla="*/ 8992872 w 9040730"/>
              <a:gd name="connsiteY69-348" fmla="*/ 392937 h 979708"/>
              <a:gd name="connsiteX70-349" fmla="*/ 8998700 w 9040730"/>
              <a:gd name="connsiteY70-350" fmla="*/ 399696 h 979708"/>
              <a:gd name="connsiteX71-351" fmla="*/ 9004223 w 9040730"/>
              <a:gd name="connsiteY71-352" fmla="*/ 406455 h 979708"/>
              <a:gd name="connsiteX72-353" fmla="*/ 9009131 w 9040730"/>
              <a:gd name="connsiteY72-354" fmla="*/ 413828 h 979708"/>
              <a:gd name="connsiteX73-355" fmla="*/ 9014040 w 9040730"/>
              <a:gd name="connsiteY73-356" fmla="*/ 421509 h 979708"/>
              <a:gd name="connsiteX74-357" fmla="*/ 9018335 w 9040730"/>
              <a:gd name="connsiteY74-358" fmla="*/ 428882 h 979708"/>
              <a:gd name="connsiteX75-359" fmla="*/ 9022323 w 9040730"/>
              <a:gd name="connsiteY75-360" fmla="*/ 436870 h 979708"/>
              <a:gd name="connsiteX76-361" fmla="*/ 9026311 w 9040730"/>
              <a:gd name="connsiteY76-362" fmla="*/ 445165 h 979708"/>
              <a:gd name="connsiteX77-363" fmla="*/ 9029379 w 9040730"/>
              <a:gd name="connsiteY77-364" fmla="*/ 453153 h 979708"/>
              <a:gd name="connsiteX78-365" fmla="*/ 9032140 w 9040730"/>
              <a:gd name="connsiteY78-366" fmla="*/ 461755 h 979708"/>
              <a:gd name="connsiteX79-367" fmla="*/ 9034594 w 9040730"/>
              <a:gd name="connsiteY79-368" fmla="*/ 470357 h 979708"/>
              <a:gd name="connsiteX80-369" fmla="*/ 9036742 w 9040730"/>
              <a:gd name="connsiteY80-370" fmla="*/ 479266 h 979708"/>
              <a:gd name="connsiteX81-371" fmla="*/ 9038582 w 9040730"/>
              <a:gd name="connsiteY81-372" fmla="*/ 488483 h 979708"/>
              <a:gd name="connsiteX82-373" fmla="*/ 9039503 w 9040730"/>
              <a:gd name="connsiteY82-374" fmla="*/ 497700 h 979708"/>
              <a:gd name="connsiteX83-375" fmla="*/ 9040423 w 9040730"/>
              <a:gd name="connsiteY83-376" fmla="*/ 506916 h 979708"/>
              <a:gd name="connsiteX84-377" fmla="*/ 9040730 w 9040730"/>
              <a:gd name="connsiteY84-378" fmla="*/ 516440 h 979708"/>
              <a:gd name="connsiteX85-379" fmla="*/ 9040423 w 9040730"/>
              <a:gd name="connsiteY85-380" fmla="*/ 525964 h 979708"/>
              <a:gd name="connsiteX86-381" fmla="*/ 9039503 w 9040730"/>
              <a:gd name="connsiteY86-382" fmla="*/ 535181 h 979708"/>
              <a:gd name="connsiteX87-383" fmla="*/ 9038582 w 9040730"/>
              <a:gd name="connsiteY87-384" fmla="*/ 544397 h 979708"/>
              <a:gd name="connsiteX88-385" fmla="*/ 9036742 w 9040730"/>
              <a:gd name="connsiteY88-386" fmla="*/ 553307 h 979708"/>
              <a:gd name="connsiteX89-387" fmla="*/ 9034594 w 9040730"/>
              <a:gd name="connsiteY89-388" fmla="*/ 562524 h 979708"/>
              <a:gd name="connsiteX90-389" fmla="*/ 9032140 w 9040730"/>
              <a:gd name="connsiteY90-390" fmla="*/ 570819 h 979708"/>
              <a:gd name="connsiteX91-391" fmla="*/ 9029379 w 9040730"/>
              <a:gd name="connsiteY91-392" fmla="*/ 579421 h 979708"/>
              <a:gd name="connsiteX92-393" fmla="*/ 9026311 w 9040730"/>
              <a:gd name="connsiteY92-394" fmla="*/ 587716 h 979708"/>
              <a:gd name="connsiteX93-395" fmla="*/ 9022323 w 9040730"/>
              <a:gd name="connsiteY93-396" fmla="*/ 596011 h 979708"/>
              <a:gd name="connsiteX94-397" fmla="*/ 9018335 w 9040730"/>
              <a:gd name="connsiteY94-398" fmla="*/ 603691 h 979708"/>
              <a:gd name="connsiteX95-399" fmla="*/ 9014040 w 9040730"/>
              <a:gd name="connsiteY95-400" fmla="*/ 611679 h 979708"/>
              <a:gd name="connsiteX96-401" fmla="*/ 9009131 w 9040730"/>
              <a:gd name="connsiteY96-402" fmla="*/ 619052 h 979708"/>
              <a:gd name="connsiteX97-403" fmla="*/ 9004223 w 9040730"/>
              <a:gd name="connsiteY97-404" fmla="*/ 626426 h 979708"/>
              <a:gd name="connsiteX98-405" fmla="*/ 8998700 w 9040730"/>
              <a:gd name="connsiteY98-406" fmla="*/ 633185 h 979708"/>
              <a:gd name="connsiteX99-407" fmla="*/ 8992872 w 9040730"/>
              <a:gd name="connsiteY99-408" fmla="*/ 639943 h 979708"/>
              <a:gd name="connsiteX100-409" fmla="*/ 8987043 w 9040730"/>
              <a:gd name="connsiteY100-410" fmla="*/ 646088 h 979708"/>
              <a:gd name="connsiteX101-411" fmla="*/ 8654488 w 9040730"/>
              <a:gd name="connsiteY101-412" fmla="*/ 978809 h 979708"/>
              <a:gd name="connsiteX102-413" fmla="*/ 8653590 w 9040730"/>
              <a:gd name="connsiteY102-414" fmla="*/ 979708 h 979708"/>
              <a:gd name="connsiteX0-415" fmla="*/ 0 w 9040730"/>
              <a:gd name="connsiteY0-416" fmla="*/ 332875 h 979708"/>
              <a:gd name="connsiteX1-417" fmla="*/ 8421127 w 9040730"/>
              <a:gd name="connsiteY1-418" fmla="*/ 332875 h 979708"/>
              <a:gd name="connsiteX2-419" fmla="*/ 8395561 w 9040730"/>
              <a:gd name="connsiteY2-420" fmla="*/ 313673 h 979708"/>
              <a:gd name="connsiteX3-421" fmla="*/ 8389119 w 9040730"/>
              <a:gd name="connsiteY3-422" fmla="*/ 306607 h 979708"/>
              <a:gd name="connsiteX4-423" fmla="*/ 8382676 w 9040730"/>
              <a:gd name="connsiteY4-424" fmla="*/ 299541 h 979708"/>
              <a:gd name="connsiteX5-425" fmla="*/ 8377154 w 9040730"/>
              <a:gd name="connsiteY5-426" fmla="*/ 292475 h 979708"/>
              <a:gd name="connsiteX6-427" fmla="*/ 8372245 w 9040730"/>
              <a:gd name="connsiteY6-428" fmla="*/ 284487 h 979708"/>
              <a:gd name="connsiteX7-429" fmla="*/ 8367337 w 9040730"/>
              <a:gd name="connsiteY7-430" fmla="*/ 276807 h 979708"/>
              <a:gd name="connsiteX8-431" fmla="*/ 8362735 w 9040730"/>
              <a:gd name="connsiteY8-432" fmla="*/ 269126 h 979708"/>
              <a:gd name="connsiteX9-433" fmla="*/ 8358747 w 9040730"/>
              <a:gd name="connsiteY9-434" fmla="*/ 260831 h 979708"/>
              <a:gd name="connsiteX10-435" fmla="*/ 8355372 w 9040730"/>
              <a:gd name="connsiteY10-436" fmla="*/ 252844 h 979708"/>
              <a:gd name="connsiteX11-437" fmla="*/ 8351998 w 9040730"/>
              <a:gd name="connsiteY11-438" fmla="*/ 244241 h 979708"/>
              <a:gd name="connsiteX12-439" fmla="*/ 8349237 w 9040730"/>
              <a:gd name="connsiteY12-440" fmla="*/ 235639 h 979708"/>
              <a:gd name="connsiteX13-441" fmla="*/ 8347089 w 9040730"/>
              <a:gd name="connsiteY13-442" fmla="*/ 227344 h 979708"/>
              <a:gd name="connsiteX14-443" fmla="*/ 8344942 w 9040730"/>
              <a:gd name="connsiteY14-444" fmla="*/ 218742 h 979708"/>
              <a:gd name="connsiteX15-445" fmla="*/ 8343714 w 9040730"/>
              <a:gd name="connsiteY15-446" fmla="*/ 209832 h 979708"/>
              <a:gd name="connsiteX16-447" fmla="*/ 8342487 w 9040730"/>
              <a:gd name="connsiteY16-448" fmla="*/ 201230 h 979708"/>
              <a:gd name="connsiteX17-449" fmla="*/ 8342180 w 9040730"/>
              <a:gd name="connsiteY17-450" fmla="*/ 192321 h 979708"/>
              <a:gd name="connsiteX18-451" fmla="*/ 8341874 w 9040730"/>
              <a:gd name="connsiteY18-452" fmla="*/ 183719 h 979708"/>
              <a:gd name="connsiteX19-453" fmla="*/ 8342180 w 9040730"/>
              <a:gd name="connsiteY19-454" fmla="*/ 175116 h 979708"/>
              <a:gd name="connsiteX20-455" fmla="*/ 8342487 w 9040730"/>
              <a:gd name="connsiteY20-456" fmla="*/ 166207 h 979708"/>
              <a:gd name="connsiteX21-457" fmla="*/ 8343714 w 9040730"/>
              <a:gd name="connsiteY21-458" fmla="*/ 157298 h 979708"/>
              <a:gd name="connsiteX22-459" fmla="*/ 8344942 w 9040730"/>
              <a:gd name="connsiteY22-460" fmla="*/ 148388 h 979708"/>
              <a:gd name="connsiteX23-461" fmla="*/ 8347089 w 9040730"/>
              <a:gd name="connsiteY23-462" fmla="*/ 140093 h 979708"/>
              <a:gd name="connsiteX24-463" fmla="*/ 8349237 w 9040730"/>
              <a:gd name="connsiteY24-464" fmla="*/ 131491 h 979708"/>
              <a:gd name="connsiteX25-465" fmla="*/ 8351998 w 9040730"/>
              <a:gd name="connsiteY25-466" fmla="*/ 122889 h 979708"/>
              <a:gd name="connsiteX26-467" fmla="*/ 8355372 w 9040730"/>
              <a:gd name="connsiteY26-468" fmla="*/ 114594 h 979708"/>
              <a:gd name="connsiteX27-469" fmla="*/ 8358747 w 9040730"/>
              <a:gd name="connsiteY27-470" fmla="*/ 106299 h 979708"/>
              <a:gd name="connsiteX28-471" fmla="*/ 8362735 w 9040730"/>
              <a:gd name="connsiteY28-472" fmla="*/ 98311 h 979708"/>
              <a:gd name="connsiteX29-473" fmla="*/ 8367337 w 9040730"/>
              <a:gd name="connsiteY29-474" fmla="*/ 90630 h 979708"/>
              <a:gd name="connsiteX30-475" fmla="*/ 8372245 w 9040730"/>
              <a:gd name="connsiteY30-476" fmla="*/ 82643 h 979708"/>
              <a:gd name="connsiteX31-477" fmla="*/ 8377154 w 9040730"/>
              <a:gd name="connsiteY31-478" fmla="*/ 75269 h 979708"/>
              <a:gd name="connsiteX32-479" fmla="*/ 8382676 w 9040730"/>
              <a:gd name="connsiteY32-480" fmla="*/ 67896 h 979708"/>
              <a:gd name="connsiteX33-481" fmla="*/ 8389119 w 9040730"/>
              <a:gd name="connsiteY33-482" fmla="*/ 60830 h 979708"/>
              <a:gd name="connsiteX34-483" fmla="*/ 8395561 w 9040730"/>
              <a:gd name="connsiteY34-484" fmla="*/ 53764 h 979708"/>
              <a:gd name="connsiteX35-485" fmla="*/ 8402310 w 9040730"/>
              <a:gd name="connsiteY35-486" fmla="*/ 47312 h 979708"/>
              <a:gd name="connsiteX36-487" fmla="*/ 8409673 w 9040730"/>
              <a:gd name="connsiteY36-488" fmla="*/ 41475 h 979708"/>
              <a:gd name="connsiteX37-489" fmla="*/ 8416729 w 9040730"/>
              <a:gd name="connsiteY37-490" fmla="*/ 35638 h 979708"/>
              <a:gd name="connsiteX38-491" fmla="*/ 8424399 w 9040730"/>
              <a:gd name="connsiteY38-492" fmla="*/ 30415 h 979708"/>
              <a:gd name="connsiteX39-493" fmla="*/ 8431762 w 9040730"/>
              <a:gd name="connsiteY39-494" fmla="*/ 25499 h 979708"/>
              <a:gd name="connsiteX40-495" fmla="*/ 8440045 w 9040730"/>
              <a:gd name="connsiteY40-496" fmla="*/ 21198 h 979708"/>
              <a:gd name="connsiteX41-497" fmla="*/ 8448021 w 9040730"/>
              <a:gd name="connsiteY41-498" fmla="*/ 16897 h 979708"/>
              <a:gd name="connsiteX42-499" fmla="*/ 8456304 w 9040730"/>
              <a:gd name="connsiteY42-500" fmla="*/ 13518 h 979708"/>
              <a:gd name="connsiteX43-501" fmla="*/ 8464281 w 9040730"/>
              <a:gd name="connsiteY43-502" fmla="*/ 10138 h 979708"/>
              <a:gd name="connsiteX44-503" fmla="*/ 8472871 w 9040730"/>
              <a:gd name="connsiteY44-504" fmla="*/ 7680 h 979708"/>
              <a:gd name="connsiteX45-505" fmla="*/ 8481461 w 9040730"/>
              <a:gd name="connsiteY45-506" fmla="*/ 5223 h 979708"/>
              <a:gd name="connsiteX46-507" fmla="*/ 8490051 w 9040730"/>
              <a:gd name="connsiteY46-508" fmla="*/ 3687 h 979708"/>
              <a:gd name="connsiteX47-509" fmla="*/ 8498948 w 9040730"/>
              <a:gd name="connsiteY47-510" fmla="*/ 2150 h 979708"/>
              <a:gd name="connsiteX48-511" fmla="*/ 8507231 w 9040730"/>
              <a:gd name="connsiteY48-512" fmla="*/ 1229 h 979708"/>
              <a:gd name="connsiteX49-513" fmla="*/ 8516128 w 9040730"/>
              <a:gd name="connsiteY49-514" fmla="*/ 307 h 979708"/>
              <a:gd name="connsiteX50-515" fmla="*/ 8525024 w 9040730"/>
              <a:gd name="connsiteY50-516" fmla="*/ 0 h 979708"/>
              <a:gd name="connsiteX51-517" fmla="*/ 8533921 w 9040730"/>
              <a:gd name="connsiteY51-518" fmla="*/ 307 h 979708"/>
              <a:gd name="connsiteX52-519" fmla="*/ 8542511 w 9040730"/>
              <a:gd name="connsiteY52-520" fmla="*/ 1229 h 979708"/>
              <a:gd name="connsiteX53-521" fmla="*/ 8551408 w 9040730"/>
              <a:gd name="connsiteY53-522" fmla="*/ 2150 h 979708"/>
              <a:gd name="connsiteX54-523" fmla="*/ 8559998 w 9040730"/>
              <a:gd name="connsiteY54-524" fmla="*/ 3687 h 979708"/>
              <a:gd name="connsiteX55-525" fmla="*/ 8568895 w 9040730"/>
              <a:gd name="connsiteY55-526" fmla="*/ 5223 h 979708"/>
              <a:gd name="connsiteX56-527" fmla="*/ 8577178 w 9040730"/>
              <a:gd name="connsiteY56-528" fmla="*/ 7680 h 979708"/>
              <a:gd name="connsiteX57-529" fmla="*/ 8585768 w 9040730"/>
              <a:gd name="connsiteY57-530" fmla="*/ 10138 h 979708"/>
              <a:gd name="connsiteX58-531" fmla="*/ 8594051 w 9040730"/>
              <a:gd name="connsiteY58-532" fmla="*/ 13518 h 979708"/>
              <a:gd name="connsiteX59-533" fmla="*/ 8602334 w 9040730"/>
              <a:gd name="connsiteY59-534" fmla="*/ 16897 h 979708"/>
              <a:gd name="connsiteX60-535" fmla="*/ 8610311 w 9040730"/>
              <a:gd name="connsiteY60-536" fmla="*/ 21198 h 979708"/>
              <a:gd name="connsiteX61-537" fmla="*/ 8618287 w 9040730"/>
              <a:gd name="connsiteY61-538" fmla="*/ 25499 h 979708"/>
              <a:gd name="connsiteX62-539" fmla="*/ 8625957 w 9040730"/>
              <a:gd name="connsiteY62-540" fmla="*/ 30415 h 979708"/>
              <a:gd name="connsiteX63-541" fmla="*/ 8633320 w 9040730"/>
              <a:gd name="connsiteY63-542" fmla="*/ 35638 h 979708"/>
              <a:gd name="connsiteX64-543" fmla="*/ 8640682 w 9040730"/>
              <a:gd name="connsiteY64-544" fmla="*/ 41475 h 979708"/>
              <a:gd name="connsiteX65-545" fmla="*/ 8647738 w 9040730"/>
              <a:gd name="connsiteY65-546" fmla="*/ 47312 h 979708"/>
              <a:gd name="connsiteX66-547" fmla="*/ 8654488 w 9040730"/>
              <a:gd name="connsiteY66-548" fmla="*/ 53764 h 979708"/>
              <a:gd name="connsiteX67-549" fmla="*/ 8987043 w 9040730"/>
              <a:gd name="connsiteY67-550" fmla="*/ 386793 h 979708"/>
              <a:gd name="connsiteX68-551" fmla="*/ 8992872 w 9040730"/>
              <a:gd name="connsiteY68-552" fmla="*/ 392937 h 979708"/>
              <a:gd name="connsiteX69-553" fmla="*/ 8998700 w 9040730"/>
              <a:gd name="connsiteY69-554" fmla="*/ 399696 h 979708"/>
              <a:gd name="connsiteX70-555" fmla="*/ 9004223 w 9040730"/>
              <a:gd name="connsiteY70-556" fmla="*/ 406455 h 979708"/>
              <a:gd name="connsiteX71-557" fmla="*/ 9009131 w 9040730"/>
              <a:gd name="connsiteY71-558" fmla="*/ 413828 h 979708"/>
              <a:gd name="connsiteX72-559" fmla="*/ 9014040 w 9040730"/>
              <a:gd name="connsiteY72-560" fmla="*/ 421509 h 979708"/>
              <a:gd name="connsiteX73-561" fmla="*/ 9018335 w 9040730"/>
              <a:gd name="connsiteY73-562" fmla="*/ 428882 h 979708"/>
              <a:gd name="connsiteX74-563" fmla="*/ 9022323 w 9040730"/>
              <a:gd name="connsiteY74-564" fmla="*/ 436870 h 979708"/>
              <a:gd name="connsiteX75-565" fmla="*/ 9026311 w 9040730"/>
              <a:gd name="connsiteY75-566" fmla="*/ 445165 h 979708"/>
              <a:gd name="connsiteX76-567" fmla="*/ 9029379 w 9040730"/>
              <a:gd name="connsiteY76-568" fmla="*/ 453153 h 979708"/>
              <a:gd name="connsiteX77-569" fmla="*/ 9032140 w 9040730"/>
              <a:gd name="connsiteY77-570" fmla="*/ 461755 h 979708"/>
              <a:gd name="connsiteX78-571" fmla="*/ 9034594 w 9040730"/>
              <a:gd name="connsiteY78-572" fmla="*/ 470357 h 979708"/>
              <a:gd name="connsiteX79-573" fmla="*/ 9036742 w 9040730"/>
              <a:gd name="connsiteY79-574" fmla="*/ 479266 h 979708"/>
              <a:gd name="connsiteX80-575" fmla="*/ 9038582 w 9040730"/>
              <a:gd name="connsiteY80-576" fmla="*/ 488483 h 979708"/>
              <a:gd name="connsiteX81-577" fmla="*/ 9039503 w 9040730"/>
              <a:gd name="connsiteY81-578" fmla="*/ 497700 h 979708"/>
              <a:gd name="connsiteX82-579" fmla="*/ 9040423 w 9040730"/>
              <a:gd name="connsiteY82-580" fmla="*/ 506916 h 979708"/>
              <a:gd name="connsiteX83-581" fmla="*/ 9040730 w 9040730"/>
              <a:gd name="connsiteY83-582" fmla="*/ 516440 h 979708"/>
              <a:gd name="connsiteX84-583" fmla="*/ 9040423 w 9040730"/>
              <a:gd name="connsiteY84-584" fmla="*/ 525964 h 979708"/>
              <a:gd name="connsiteX85-585" fmla="*/ 9039503 w 9040730"/>
              <a:gd name="connsiteY85-586" fmla="*/ 535181 h 979708"/>
              <a:gd name="connsiteX86-587" fmla="*/ 9038582 w 9040730"/>
              <a:gd name="connsiteY86-588" fmla="*/ 544397 h 979708"/>
              <a:gd name="connsiteX87-589" fmla="*/ 9036742 w 9040730"/>
              <a:gd name="connsiteY87-590" fmla="*/ 553307 h 979708"/>
              <a:gd name="connsiteX88-591" fmla="*/ 9034594 w 9040730"/>
              <a:gd name="connsiteY88-592" fmla="*/ 562524 h 979708"/>
              <a:gd name="connsiteX89-593" fmla="*/ 9032140 w 9040730"/>
              <a:gd name="connsiteY89-594" fmla="*/ 570819 h 979708"/>
              <a:gd name="connsiteX90-595" fmla="*/ 9029379 w 9040730"/>
              <a:gd name="connsiteY90-596" fmla="*/ 579421 h 979708"/>
              <a:gd name="connsiteX91-597" fmla="*/ 9026311 w 9040730"/>
              <a:gd name="connsiteY91-598" fmla="*/ 587716 h 979708"/>
              <a:gd name="connsiteX92-599" fmla="*/ 9022323 w 9040730"/>
              <a:gd name="connsiteY92-600" fmla="*/ 596011 h 979708"/>
              <a:gd name="connsiteX93-601" fmla="*/ 9018335 w 9040730"/>
              <a:gd name="connsiteY93-602" fmla="*/ 603691 h 979708"/>
              <a:gd name="connsiteX94-603" fmla="*/ 9014040 w 9040730"/>
              <a:gd name="connsiteY94-604" fmla="*/ 611679 h 979708"/>
              <a:gd name="connsiteX95-605" fmla="*/ 9009131 w 9040730"/>
              <a:gd name="connsiteY95-606" fmla="*/ 619052 h 979708"/>
              <a:gd name="connsiteX96-607" fmla="*/ 9004223 w 9040730"/>
              <a:gd name="connsiteY96-608" fmla="*/ 626426 h 979708"/>
              <a:gd name="connsiteX97-609" fmla="*/ 8998700 w 9040730"/>
              <a:gd name="connsiteY97-610" fmla="*/ 633185 h 979708"/>
              <a:gd name="connsiteX98-611" fmla="*/ 8992872 w 9040730"/>
              <a:gd name="connsiteY98-612" fmla="*/ 639943 h 979708"/>
              <a:gd name="connsiteX99-613" fmla="*/ 8987043 w 9040730"/>
              <a:gd name="connsiteY99-614" fmla="*/ 646088 h 979708"/>
              <a:gd name="connsiteX100-615" fmla="*/ 8654488 w 9040730"/>
              <a:gd name="connsiteY100-616" fmla="*/ 978809 h 979708"/>
              <a:gd name="connsiteX101-617" fmla="*/ 8653590 w 9040730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9040730" h="979708">
                <a:moveTo>
                  <a:pt x="0" y="332875"/>
                </a:moveTo>
                <a:lnTo>
                  <a:pt x="8421127" y="332875"/>
                </a:lnTo>
                <a:lnTo>
                  <a:pt x="8395561" y="313673"/>
                </a:lnTo>
                <a:lnTo>
                  <a:pt x="8389119" y="306607"/>
                </a:lnTo>
                <a:lnTo>
                  <a:pt x="8382676" y="299541"/>
                </a:lnTo>
                <a:lnTo>
                  <a:pt x="8377154" y="292475"/>
                </a:lnTo>
                <a:lnTo>
                  <a:pt x="8372245" y="284487"/>
                </a:lnTo>
                <a:lnTo>
                  <a:pt x="8367337" y="276807"/>
                </a:lnTo>
                <a:lnTo>
                  <a:pt x="8362735" y="269126"/>
                </a:lnTo>
                <a:lnTo>
                  <a:pt x="8358747" y="260831"/>
                </a:lnTo>
                <a:lnTo>
                  <a:pt x="8355372" y="252844"/>
                </a:lnTo>
                <a:lnTo>
                  <a:pt x="8351998" y="244241"/>
                </a:lnTo>
                <a:lnTo>
                  <a:pt x="8349237" y="235639"/>
                </a:lnTo>
                <a:lnTo>
                  <a:pt x="8347089" y="227344"/>
                </a:lnTo>
                <a:lnTo>
                  <a:pt x="8344942" y="218742"/>
                </a:lnTo>
                <a:lnTo>
                  <a:pt x="8343714" y="209832"/>
                </a:lnTo>
                <a:lnTo>
                  <a:pt x="8342487" y="201230"/>
                </a:lnTo>
                <a:cubicBezTo>
                  <a:pt x="8342385" y="198260"/>
                  <a:pt x="8342282" y="195291"/>
                  <a:pt x="8342180" y="192321"/>
                </a:cubicBezTo>
                <a:lnTo>
                  <a:pt x="8341874" y="183719"/>
                </a:lnTo>
                <a:lnTo>
                  <a:pt x="8342180" y="175116"/>
                </a:lnTo>
                <a:cubicBezTo>
                  <a:pt x="8342282" y="172146"/>
                  <a:pt x="8342385" y="169177"/>
                  <a:pt x="8342487" y="166207"/>
                </a:cubicBezTo>
                <a:lnTo>
                  <a:pt x="8343714" y="157298"/>
                </a:lnTo>
                <a:lnTo>
                  <a:pt x="8344942" y="148388"/>
                </a:lnTo>
                <a:lnTo>
                  <a:pt x="8347089" y="140093"/>
                </a:lnTo>
                <a:lnTo>
                  <a:pt x="8349237" y="131491"/>
                </a:lnTo>
                <a:lnTo>
                  <a:pt x="8351998" y="122889"/>
                </a:lnTo>
                <a:lnTo>
                  <a:pt x="8355372" y="114594"/>
                </a:lnTo>
                <a:lnTo>
                  <a:pt x="8358747" y="106299"/>
                </a:lnTo>
                <a:lnTo>
                  <a:pt x="8362735" y="98311"/>
                </a:lnTo>
                <a:lnTo>
                  <a:pt x="8367337" y="90630"/>
                </a:lnTo>
                <a:lnTo>
                  <a:pt x="8372245" y="82643"/>
                </a:lnTo>
                <a:lnTo>
                  <a:pt x="8377154" y="75269"/>
                </a:lnTo>
                <a:lnTo>
                  <a:pt x="8382676" y="67896"/>
                </a:lnTo>
                <a:lnTo>
                  <a:pt x="8389119" y="60830"/>
                </a:lnTo>
                <a:lnTo>
                  <a:pt x="8395561" y="53764"/>
                </a:lnTo>
                <a:lnTo>
                  <a:pt x="8402310" y="47312"/>
                </a:lnTo>
                <a:lnTo>
                  <a:pt x="8409673" y="41475"/>
                </a:lnTo>
                <a:lnTo>
                  <a:pt x="8416729" y="35638"/>
                </a:lnTo>
                <a:lnTo>
                  <a:pt x="8424399" y="30415"/>
                </a:lnTo>
                <a:lnTo>
                  <a:pt x="8431762" y="25499"/>
                </a:lnTo>
                <a:lnTo>
                  <a:pt x="8440045" y="21198"/>
                </a:lnTo>
                <a:lnTo>
                  <a:pt x="8448021" y="16897"/>
                </a:lnTo>
                <a:lnTo>
                  <a:pt x="8456304" y="13518"/>
                </a:lnTo>
                <a:lnTo>
                  <a:pt x="8464281" y="10138"/>
                </a:lnTo>
                <a:lnTo>
                  <a:pt x="8472871" y="7680"/>
                </a:lnTo>
                <a:lnTo>
                  <a:pt x="8481461" y="5223"/>
                </a:lnTo>
                <a:lnTo>
                  <a:pt x="8490051" y="3687"/>
                </a:lnTo>
                <a:lnTo>
                  <a:pt x="8498948" y="2150"/>
                </a:lnTo>
                <a:lnTo>
                  <a:pt x="8507231" y="1229"/>
                </a:lnTo>
                <a:lnTo>
                  <a:pt x="8516128" y="307"/>
                </a:lnTo>
                <a:lnTo>
                  <a:pt x="8525024" y="0"/>
                </a:lnTo>
                <a:lnTo>
                  <a:pt x="8533921" y="307"/>
                </a:lnTo>
                <a:lnTo>
                  <a:pt x="8542511" y="1229"/>
                </a:lnTo>
                <a:lnTo>
                  <a:pt x="8551408" y="2150"/>
                </a:lnTo>
                <a:lnTo>
                  <a:pt x="8559998" y="3687"/>
                </a:lnTo>
                <a:lnTo>
                  <a:pt x="8568895" y="5223"/>
                </a:lnTo>
                <a:lnTo>
                  <a:pt x="8577178" y="7680"/>
                </a:lnTo>
                <a:lnTo>
                  <a:pt x="8585768" y="10138"/>
                </a:lnTo>
                <a:lnTo>
                  <a:pt x="8594051" y="13518"/>
                </a:lnTo>
                <a:lnTo>
                  <a:pt x="8602334" y="16897"/>
                </a:lnTo>
                <a:lnTo>
                  <a:pt x="8610311" y="21198"/>
                </a:lnTo>
                <a:lnTo>
                  <a:pt x="8618287" y="25499"/>
                </a:lnTo>
                <a:lnTo>
                  <a:pt x="8625957" y="30415"/>
                </a:lnTo>
                <a:lnTo>
                  <a:pt x="8633320" y="35638"/>
                </a:lnTo>
                <a:lnTo>
                  <a:pt x="8640682" y="41475"/>
                </a:lnTo>
                <a:lnTo>
                  <a:pt x="8647738" y="47312"/>
                </a:lnTo>
                <a:lnTo>
                  <a:pt x="8654488" y="53764"/>
                </a:lnTo>
                <a:lnTo>
                  <a:pt x="8987043" y="386793"/>
                </a:lnTo>
                <a:lnTo>
                  <a:pt x="8992872" y="392937"/>
                </a:lnTo>
                <a:lnTo>
                  <a:pt x="8998700" y="399696"/>
                </a:lnTo>
                <a:lnTo>
                  <a:pt x="9004223" y="406455"/>
                </a:lnTo>
                <a:lnTo>
                  <a:pt x="9009131" y="413828"/>
                </a:lnTo>
                <a:lnTo>
                  <a:pt x="9014040" y="421509"/>
                </a:lnTo>
                <a:lnTo>
                  <a:pt x="9018335" y="428882"/>
                </a:lnTo>
                <a:lnTo>
                  <a:pt x="9022323" y="436870"/>
                </a:lnTo>
                <a:lnTo>
                  <a:pt x="9026311" y="445165"/>
                </a:lnTo>
                <a:lnTo>
                  <a:pt x="9029379" y="453153"/>
                </a:lnTo>
                <a:lnTo>
                  <a:pt x="9032140" y="461755"/>
                </a:lnTo>
                <a:lnTo>
                  <a:pt x="9034594" y="470357"/>
                </a:lnTo>
                <a:lnTo>
                  <a:pt x="9036742" y="479266"/>
                </a:lnTo>
                <a:lnTo>
                  <a:pt x="9038582" y="488483"/>
                </a:lnTo>
                <a:lnTo>
                  <a:pt x="9039503" y="497700"/>
                </a:lnTo>
                <a:cubicBezTo>
                  <a:pt x="9039810" y="500772"/>
                  <a:pt x="9040116" y="503844"/>
                  <a:pt x="9040423" y="506916"/>
                </a:cubicBezTo>
                <a:cubicBezTo>
                  <a:pt x="9040525" y="510091"/>
                  <a:pt x="9040628" y="513265"/>
                  <a:pt x="9040730" y="516440"/>
                </a:cubicBezTo>
                <a:cubicBezTo>
                  <a:pt x="9040628" y="519615"/>
                  <a:pt x="9040525" y="522789"/>
                  <a:pt x="9040423" y="525964"/>
                </a:cubicBezTo>
                <a:cubicBezTo>
                  <a:pt x="9040116" y="529036"/>
                  <a:pt x="9039810" y="532109"/>
                  <a:pt x="9039503" y="535181"/>
                </a:cubicBezTo>
                <a:lnTo>
                  <a:pt x="9038582" y="544397"/>
                </a:lnTo>
                <a:lnTo>
                  <a:pt x="9036742" y="553307"/>
                </a:lnTo>
                <a:lnTo>
                  <a:pt x="9034594" y="562524"/>
                </a:lnTo>
                <a:lnTo>
                  <a:pt x="9032140" y="570819"/>
                </a:lnTo>
                <a:lnTo>
                  <a:pt x="9029379" y="579421"/>
                </a:lnTo>
                <a:lnTo>
                  <a:pt x="9026311" y="587716"/>
                </a:lnTo>
                <a:lnTo>
                  <a:pt x="9022323" y="596011"/>
                </a:lnTo>
                <a:lnTo>
                  <a:pt x="9018335" y="603691"/>
                </a:lnTo>
                <a:lnTo>
                  <a:pt x="9014040" y="611679"/>
                </a:lnTo>
                <a:lnTo>
                  <a:pt x="9009131" y="619052"/>
                </a:lnTo>
                <a:lnTo>
                  <a:pt x="9004223" y="626426"/>
                </a:lnTo>
                <a:lnTo>
                  <a:pt x="8998700" y="633185"/>
                </a:lnTo>
                <a:lnTo>
                  <a:pt x="8992872" y="639943"/>
                </a:lnTo>
                <a:lnTo>
                  <a:pt x="8987043" y="646088"/>
                </a:lnTo>
                <a:lnTo>
                  <a:pt x="8654488" y="978809"/>
                </a:lnTo>
                <a:lnTo>
                  <a:pt x="8653590" y="979708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其次：暴力破解，木马，漏洞扫描</a:t>
            </a:r>
            <a:r>
              <a:rPr lang="en-US" altLang="zh-CN" dirty="0">
                <a:sym typeface="Arial" panose="020B0604020202020204" pitchFamily="34" charset="0"/>
              </a:rPr>
              <a:t>	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31" name="任意多边形 30"/>
          <p:cNvSpPr/>
          <p:nvPr>
            <p:custDataLst>
              <p:tags r:id="rId3"/>
            </p:custDataLst>
          </p:nvPr>
        </p:nvSpPr>
        <p:spPr bwMode="auto">
          <a:xfrm>
            <a:off x="2460396" y="3433216"/>
            <a:ext cx="6482377" cy="745211"/>
          </a:xfrm>
          <a:custGeom>
            <a:avLst/>
            <a:gdLst>
              <a:gd name="connsiteX0" fmla="*/ 8135062 w 8522202"/>
              <a:gd name="connsiteY0" fmla="*/ 443714 h 979708"/>
              <a:gd name="connsiteX1" fmla="*/ 0 w 8522202"/>
              <a:gd name="connsiteY1" fmla="*/ 443714 h 979708"/>
              <a:gd name="connsiteX2" fmla="*/ 0 w 8522202"/>
              <a:gd name="connsiteY2" fmla="*/ 332875 h 979708"/>
              <a:gd name="connsiteX3" fmla="*/ 7902599 w 8522202"/>
              <a:gd name="connsiteY3" fmla="*/ 332875 h 979708"/>
              <a:gd name="connsiteX4" fmla="*/ 7877033 w 8522202"/>
              <a:gd name="connsiteY4" fmla="*/ 313673 h 979708"/>
              <a:gd name="connsiteX5" fmla="*/ 7870591 w 8522202"/>
              <a:gd name="connsiteY5" fmla="*/ 306607 h 979708"/>
              <a:gd name="connsiteX6" fmla="*/ 7864148 w 8522202"/>
              <a:gd name="connsiteY6" fmla="*/ 299541 h 979708"/>
              <a:gd name="connsiteX7" fmla="*/ 7858626 w 8522202"/>
              <a:gd name="connsiteY7" fmla="*/ 292475 h 979708"/>
              <a:gd name="connsiteX8" fmla="*/ 7853717 w 8522202"/>
              <a:gd name="connsiteY8" fmla="*/ 284487 h 979708"/>
              <a:gd name="connsiteX9" fmla="*/ 7848809 w 8522202"/>
              <a:gd name="connsiteY9" fmla="*/ 276807 h 979708"/>
              <a:gd name="connsiteX10" fmla="*/ 7844207 w 8522202"/>
              <a:gd name="connsiteY10" fmla="*/ 269126 h 979708"/>
              <a:gd name="connsiteX11" fmla="*/ 7840219 w 8522202"/>
              <a:gd name="connsiteY11" fmla="*/ 260831 h 979708"/>
              <a:gd name="connsiteX12" fmla="*/ 7836844 w 8522202"/>
              <a:gd name="connsiteY12" fmla="*/ 252844 h 979708"/>
              <a:gd name="connsiteX13" fmla="*/ 7833470 w 8522202"/>
              <a:gd name="connsiteY13" fmla="*/ 244241 h 979708"/>
              <a:gd name="connsiteX14" fmla="*/ 7830709 w 8522202"/>
              <a:gd name="connsiteY14" fmla="*/ 235639 h 979708"/>
              <a:gd name="connsiteX15" fmla="*/ 7828561 w 8522202"/>
              <a:gd name="connsiteY15" fmla="*/ 227344 h 979708"/>
              <a:gd name="connsiteX16" fmla="*/ 7826414 w 8522202"/>
              <a:gd name="connsiteY16" fmla="*/ 218742 h 979708"/>
              <a:gd name="connsiteX17" fmla="*/ 7825186 w 8522202"/>
              <a:gd name="connsiteY17" fmla="*/ 209832 h 979708"/>
              <a:gd name="connsiteX18" fmla="*/ 7823959 w 8522202"/>
              <a:gd name="connsiteY18" fmla="*/ 201230 h 979708"/>
              <a:gd name="connsiteX19" fmla="*/ 7823652 w 8522202"/>
              <a:gd name="connsiteY19" fmla="*/ 192321 h 979708"/>
              <a:gd name="connsiteX20" fmla="*/ 7823346 w 8522202"/>
              <a:gd name="connsiteY20" fmla="*/ 183719 h 979708"/>
              <a:gd name="connsiteX21" fmla="*/ 7823652 w 8522202"/>
              <a:gd name="connsiteY21" fmla="*/ 175116 h 979708"/>
              <a:gd name="connsiteX22" fmla="*/ 7823959 w 8522202"/>
              <a:gd name="connsiteY22" fmla="*/ 166207 h 979708"/>
              <a:gd name="connsiteX23" fmla="*/ 7825186 w 8522202"/>
              <a:gd name="connsiteY23" fmla="*/ 157298 h 979708"/>
              <a:gd name="connsiteX24" fmla="*/ 7826414 w 8522202"/>
              <a:gd name="connsiteY24" fmla="*/ 148388 h 979708"/>
              <a:gd name="connsiteX25" fmla="*/ 7828561 w 8522202"/>
              <a:gd name="connsiteY25" fmla="*/ 140093 h 979708"/>
              <a:gd name="connsiteX26" fmla="*/ 7830709 w 8522202"/>
              <a:gd name="connsiteY26" fmla="*/ 131491 h 979708"/>
              <a:gd name="connsiteX27" fmla="*/ 7833470 w 8522202"/>
              <a:gd name="connsiteY27" fmla="*/ 122889 h 979708"/>
              <a:gd name="connsiteX28" fmla="*/ 7836844 w 8522202"/>
              <a:gd name="connsiteY28" fmla="*/ 114594 h 979708"/>
              <a:gd name="connsiteX29" fmla="*/ 7840219 w 8522202"/>
              <a:gd name="connsiteY29" fmla="*/ 106299 h 979708"/>
              <a:gd name="connsiteX30" fmla="*/ 7844207 w 8522202"/>
              <a:gd name="connsiteY30" fmla="*/ 98311 h 979708"/>
              <a:gd name="connsiteX31" fmla="*/ 7848809 w 8522202"/>
              <a:gd name="connsiteY31" fmla="*/ 90630 h 979708"/>
              <a:gd name="connsiteX32" fmla="*/ 7853717 w 8522202"/>
              <a:gd name="connsiteY32" fmla="*/ 82643 h 979708"/>
              <a:gd name="connsiteX33" fmla="*/ 7858626 w 8522202"/>
              <a:gd name="connsiteY33" fmla="*/ 75269 h 979708"/>
              <a:gd name="connsiteX34" fmla="*/ 7864148 w 8522202"/>
              <a:gd name="connsiteY34" fmla="*/ 67896 h 979708"/>
              <a:gd name="connsiteX35" fmla="*/ 7870591 w 8522202"/>
              <a:gd name="connsiteY35" fmla="*/ 60830 h 979708"/>
              <a:gd name="connsiteX36" fmla="*/ 7877033 w 8522202"/>
              <a:gd name="connsiteY36" fmla="*/ 53764 h 979708"/>
              <a:gd name="connsiteX37" fmla="*/ 7883782 w 8522202"/>
              <a:gd name="connsiteY37" fmla="*/ 47312 h 979708"/>
              <a:gd name="connsiteX38" fmla="*/ 7891145 w 8522202"/>
              <a:gd name="connsiteY38" fmla="*/ 41475 h 979708"/>
              <a:gd name="connsiteX39" fmla="*/ 7898201 w 8522202"/>
              <a:gd name="connsiteY39" fmla="*/ 35638 h 979708"/>
              <a:gd name="connsiteX40" fmla="*/ 7905871 w 8522202"/>
              <a:gd name="connsiteY40" fmla="*/ 30415 h 979708"/>
              <a:gd name="connsiteX41" fmla="*/ 7913234 w 8522202"/>
              <a:gd name="connsiteY41" fmla="*/ 25499 h 979708"/>
              <a:gd name="connsiteX42" fmla="*/ 7921517 w 8522202"/>
              <a:gd name="connsiteY42" fmla="*/ 21198 h 979708"/>
              <a:gd name="connsiteX43" fmla="*/ 7929493 w 8522202"/>
              <a:gd name="connsiteY43" fmla="*/ 16897 h 979708"/>
              <a:gd name="connsiteX44" fmla="*/ 7937776 w 8522202"/>
              <a:gd name="connsiteY44" fmla="*/ 13518 h 979708"/>
              <a:gd name="connsiteX45" fmla="*/ 7945753 w 8522202"/>
              <a:gd name="connsiteY45" fmla="*/ 10138 h 979708"/>
              <a:gd name="connsiteX46" fmla="*/ 7954343 w 8522202"/>
              <a:gd name="connsiteY46" fmla="*/ 7680 h 979708"/>
              <a:gd name="connsiteX47" fmla="*/ 7962933 w 8522202"/>
              <a:gd name="connsiteY47" fmla="*/ 5223 h 979708"/>
              <a:gd name="connsiteX48" fmla="*/ 7971523 w 8522202"/>
              <a:gd name="connsiteY48" fmla="*/ 3687 h 979708"/>
              <a:gd name="connsiteX49" fmla="*/ 7980420 w 8522202"/>
              <a:gd name="connsiteY49" fmla="*/ 2150 h 979708"/>
              <a:gd name="connsiteX50" fmla="*/ 7988703 w 8522202"/>
              <a:gd name="connsiteY50" fmla="*/ 1229 h 979708"/>
              <a:gd name="connsiteX51" fmla="*/ 7997600 w 8522202"/>
              <a:gd name="connsiteY51" fmla="*/ 307 h 979708"/>
              <a:gd name="connsiteX52" fmla="*/ 8006496 w 8522202"/>
              <a:gd name="connsiteY52" fmla="*/ 0 h 979708"/>
              <a:gd name="connsiteX53" fmla="*/ 8015393 w 8522202"/>
              <a:gd name="connsiteY53" fmla="*/ 307 h 979708"/>
              <a:gd name="connsiteX54" fmla="*/ 8023983 w 8522202"/>
              <a:gd name="connsiteY54" fmla="*/ 1229 h 979708"/>
              <a:gd name="connsiteX55" fmla="*/ 8032880 w 8522202"/>
              <a:gd name="connsiteY55" fmla="*/ 2150 h 979708"/>
              <a:gd name="connsiteX56" fmla="*/ 8041470 w 8522202"/>
              <a:gd name="connsiteY56" fmla="*/ 3687 h 979708"/>
              <a:gd name="connsiteX57" fmla="*/ 8050367 w 8522202"/>
              <a:gd name="connsiteY57" fmla="*/ 5223 h 979708"/>
              <a:gd name="connsiteX58" fmla="*/ 8058650 w 8522202"/>
              <a:gd name="connsiteY58" fmla="*/ 7680 h 979708"/>
              <a:gd name="connsiteX59" fmla="*/ 8067240 w 8522202"/>
              <a:gd name="connsiteY59" fmla="*/ 10138 h 979708"/>
              <a:gd name="connsiteX60" fmla="*/ 8075523 w 8522202"/>
              <a:gd name="connsiteY60" fmla="*/ 13518 h 979708"/>
              <a:gd name="connsiteX61" fmla="*/ 8083806 w 8522202"/>
              <a:gd name="connsiteY61" fmla="*/ 16897 h 979708"/>
              <a:gd name="connsiteX62" fmla="*/ 8091783 w 8522202"/>
              <a:gd name="connsiteY62" fmla="*/ 21198 h 979708"/>
              <a:gd name="connsiteX63" fmla="*/ 8099759 w 8522202"/>
              <a:gd name="connsiteY63" fmla="*/ 25499 h 979708"/>
              <a:gd name="connsiteX64" fmla="*/ 8107429 w 8522202"/>
              <a:gd name="connsiteY64" fmla="*/ 30415 h 979708"/>
              <a:gd name="connsiteX65" fmla="*/ 8114792 w 8522202"/>
              <a:gd name="connsiteY65" fmla="*/ 35638 h 979708"/>
              <a:gd name="connsiteX66" fmla="*/ 8122154 w 8522202"/>
              <a:gd name="connsiteY66" fmla="*/ 41475 h 979708"/>
              <a:gd name="connsiteX67" fmla="*/ 8129210 w 8522202"/>
              <a:gd name="connsiteY67" fmla="*/ 47312 h 979708"/>
              <a:gd name="connsiteX68" fmla="*/ 8135960 w 8522202"/>
              <a:gd name="connsiteY68" fmla="*/ 53764 h 979708"/>
              <a:gd name="connsiteX69" fmla="*/ 8468515 w 8522202"/>
              <a:gd name="connsiteY69" fmla="*/ 386793 h 979708"/>
              <a:gd name="connsiteX70" fmla="*/ 8474344 w 8522202"/>
              <a:gd name="connsiteY70" fmla="*/ 392937 h 979708"/>
              <a:gd name="connsiteX71" fmla="*/ 8480172 w 8522202"/>
              <a:gd name="connsiteY71" fmla="*/ 399696 h 979708"/>
              <a:gd name="connsiteX72" fmla="*/ 8485695 w 8522202"/>
              <a:gd name="connsiteY72" fmla="*/ 406455 h 979708"/>
              <a:gd name="connsiteX73" fmla="*/ 8490603 w 8522202"/>
              <a:gd name="connsiteY73" fmla="*/ 413828 h 979708"/>
              <a:gd name="connsiteX74" fmla="*/ 8495512 w 8522202"/>
              <a:gd name="connsiteY74" fmla="*/ 421509 h 979708"/>
              <a:gd name="connsiteX75" fmla="*/ 8499807 w 8522202"/>
              <a:gd name="connsiteY75" fmla="*/ 428882 h 979708"/>
              <a:gd name="connsiteX76" fmla="*/ 8503795 w 8522202"/>
              <a:gd name="connsiteY76" fmla="*/ 436870 h 979708"/>
              <a:gd name="connsiteX77" fmla="*/ 8507783 w 8522202"/>
              <a:gd name="connsiteY77" fmla="*/ 445165 h 979708"/>
              <a:gd name="connsiteX78" fmla="*/ 8510851 w 8522202"/>
              <a:gd name="connsiteY78" fmla="*/ 453153 h 979708"/>
              <a:gd name="connsiteX79" fmla="*/ 8513612 w 8522202"/>
              <a:gd name="connsiteY79" fmla="*/ 461755 h 979708"/>
              <a:gd name="connsiteX80" fmla="*/ 8516066 w 8522202"/>
              <a:gd name="connsiteY80" fmla="*/ 470357 h 979708"/>
              <a:gd name="connsiteX81" fmla="*/ 8518214 w 8522202"/>
              <a:gd name="connsiteY81" fmla="*/ 479266 h 979708"/>
              <a:gd name="connsiteX82" fmla="*/ 8520054 w 8522202"/>
              <a:gd name="connsiteY82" fmla="*/ 488483 h 979708"/>
              <a:gd name="connsiteX83" fmla="*/ 8520975 w 8522202"/>
              <a:gd name="connsiteY83" fmla="*/ 497700 h 979708"/>
              <a:gd name="connsiteX84" fmla="*/ 8521895 w 8522202"/>
              <a:gd name="connsiteY84" fmla="*/ 506916 h 979708"/>
              <a:gd name="connsiteX85" fmla="*/ 8522202 w 8522202"/>
              <a:gd name="connsiteY85" fmla="*/ 516440 h 979708"/>
              <a:gd name="connsiteX86" fmla="*/ 8521895 w 8522202"/>
              <a:gd name="connsiteY86" fmla="*/ 525964 h 979708"/>
              <a:gd name="connsiteX87" fmla="*/ 8520975 w 8522202"/>
              <a:gd name="connsiteY87" fmla="*/ 535181 h 979708"/>
              <a:gd name="connsiteX88" fmla="*/ 8520054 w 8522202"/>
              <a:gd name="connsiteY88" fmla="*/ 544397 h 979708"/>
              <a:gd name="connsiteX89" fmla="*/ 8518214 w 8522202"/>
              <a:gd name="connsiteY89" fmla="*/ 553307 h 979708"/>
              <a:gd name="connsiteX90" fmla="*/ 8516066 w 8522202"/>
              <a:gd name="connsiteY90" fmla="*/ 562524 h 979708"/>
              <a:gd name="connsiteX91" fmla="*/ 8513612 w 8522202"/>
              <a:gd name="connsiteY91" fmla="*/ 570819 h 979708"/>
              <a:gd name="connsiteX92" fmla="*/ 8510851 w 8522202"/>
              <a:gd name="connsiteY92" fmla="*/ 579421 h 979708"/>
              <a:gd name="connsiteX93" fmla="*/ 8507783 w 8522202"/>
              <a:gd name="connsiteY93" fmla="*/ 587716 h 979708"/>
              <a:gd name="connsiteX94" fmla="*/ 8503795 w 8522202"/>
              <a:gd name="connsiteY94" fmla="*/ 596011 h 979708"/>
              <a:gd name="connsiteX95" fmla="*/ 8499807 w 8522202"/>
              <a:gd name="connsiteY95" fmla="*/ 603691 h 979708"/>
              <a:gd name="connsiteX96" fmla="*/ 8495512 w 8522202"/>
              <a:gd name="connsiteY96" fmla="*/ 611679 h 979708"/>
              <a:gd name="connsiteX97" fmla="*/ 8490603 w 8522202"/>
              <a:gd name="connsiteY97" fmla="*/ 619052 h 979708"/>
              <a:gd name="connsiteX98" fmla="*/ 8485695 w 8522202"/>
              <a:gd name="connsiteY98" fmla="*/ 626426 h 979708"/>
              <a:gd name="connsiteX99" fmla="*/ 8480172 w 8522202"/>
              <a:gd name="connsiteY99" fmla="*/ 633185 h 979708"/>
              <a:gd name="connsiteX100" fmla="*/ 8474344 w 8522202"/>
              <a:gd name="connsiteY100" fmla="*/ 639943 h 979708"/>
              <a:gd name="connsiteX101" fmla="*/ 8468515 w 8522202"/>
              <a:gd name="connsiteY101" fmla="*/ 646088 h 979708"/>
              <a:gd name="connsiteX102" fmla="*/ 8135960 w 8522202"/>
              <a:gd name="connsiteY102" fmla="*/ 978809 h 979708"/>
              <a:gd name="connsiteX103" fmla="*/ 8135062 w 8522202"/>
              <a:gd name="connsiteY103" fmla="*/ 979708 h 979708"/>
              <a:gd name="connsiteX104" fmla="*/ 8226502 w 8522202"/>
              <a:gd name="connsiteY104" fmla="*/ 535154 h 979708"/>
              <a:gd name="connsiteX0-1" fmla="*/ 8135062 w 8522202"/>
              <a:gd name="connsiteY0-2" fmla="*/ 443714 h 979708"/>
              <a:gd name="connsiteX1-3" fmla="*/ 0 w 8522202"/>
              <a:gd name="connsiteY1-4" fmla="*/ 443714 h 979708"/>
              <a:gd name="connsiteX2-5" fmla="*/ 0 w 8522202"/>
              <a:gd name="connsiteY2-6" fmla="*/ 332875 h 979708"/>
              <a:gd name="connsiteX3-7" fmla="*/ 7902599 w 8522202"/>
              <a:gd name="connsiteY3-8" fmla="*/ 332875 h 979708"/>
              <a:gd name="connsiteX4-9" fmla="*/ 7877033 w 8522202"/>
              <a:gd name="connsiteY4-10" fmla="*/ 313673 h 979708"/>
              <a:gd name="connsiteX5-11" fmla="*/ 7870591 w 8522202"/>
              <a:gd name="connsiteY5-12" fmla="*/ 306607 h 979708"/>
              <a:gd name="connsiteX6-13" fmla="*/ 7864148 w 8522202"/>
              <a:gd name="connsiteY6-14" fmla="*/ 299541 h 979708"/>
              <a:gd name="connsiteX7-15" fmla="*/ 7858626 w 8522202"/>
              <a:gd name="connsiteY7-16" fmla="*/ 292475 h 979708"/>
              <a:gd name="connsiteX8-17" fmla="*/ 7853717 w 8522202"/>
              <a:gd name="connsiteY8-18" fmla="*/ 284487 h 979708"/>
              <a:gd name="connsiteX9-19" fmla="*/ 7848809 w 8522202"/>
              <a:gd name="connsiteY9-20" fmla="*/ 276807 h 979708"/>
              <a:gd name="connsiteX10-21" fmla="*/ 7844207 w 8522202"/>
              <a:gd name="connsiteY10-22" fmla="*/ 269126 h 979708"/>
              <a:gd name="connsiteX11-23" fmla="*/ 7840219 w 8522202"/>
              <a:gd name="connsiteY11-24" fmla="*/ 260831 h 979708"/>
              <a:gd name="connsiteX12-25" fmla="*/ 7836844 w 8522202"/>
              <a:gd name="connsiteY12-26" fmla="*/ 252844 h 979708"/>
              <a:gd name="connsiteX13-27" fmla="*/ 7833470 w 8522202"/>
              <a:gd name="connsiteY13-28" fmla="*/ 244241 h 979708"/>
              <a:gd name="connsiteX14-29" fmla="*/ 7830709 w 8522202"/>
              <a:gd name="connsiteY14-30" fmla="*/ 235639 h 979708"/>
              <a:gd name="connsiteX15-31" fmla="*/ 7828561 w 8522202"/>
              <a:gd name="connsiteY15-32" fmla="*/ 227344 h 979708"/>
              <a:gd name="connsiteX16-33" fmla="*/ 7826414 w 8522202"/>
              <a:gd name="connsiteY16-34" fmla="*/ 218742 h 979708"/>
              <a:gd name="connsiteX17-35" fmla="*/ 7825186 w 8522202"/>
              <a:gd name="connsiteY17-36" fmla="*/ 209832 h 979708"/>
              <a:gd name="connsiteX18-37" fmla="*/ 7823959 w 8522202"/>
              <a:gd name="connsiteY18-38" fmla="*/ 201230 h 979708"/>
              <a:gd name="connsiteX19-39" fmla="*/ 7823652 w 8522202"/>
              <a:gd name="connsiteY19-40" fmla="*/ 192321 h 979708"/>
              <a:gd name="connsiteX20-41" fmla="*/ 7823346 w 8522202"/>
              <a:gd name="connsiteY20-42" fmla="*/ 183719 h 979708"/>
              <a:gd name="connsiteX21-43" fmla="*/ 7823652 w 8522202"/>
              <a:gd name="connsiteY21-44" fmla="*/ 175116 h 979708"/>
              <a:gd name="connsiteX22-45" fmla="*/ 7823959 w 8522202"/>
              <a:gd name="connsiteY22-46" fmla="*/ 166207 h 979708"/>
              <a:gd name="connsiteX23-47" fmla="*/ 7825186 w 8522202"/>
              <a:gd name="connsiteY23-48" fmla="*/ 157298 h 979708"/>
              <a:gd name="connsiteX24-49" fmla="*/ 7826414 w 8522202"/>
              <a:gd name="connsiteY24-50" fmla="*/ 148388 h 979708"/>
              <a:gd name="connsiteX25-51" fmla="*/ 7828561 w 8522202"/>
              <a:gd name="connsiteY25-52" fmla="*/ 140093 h 979708"/>
              <a:gd name="connsiteX26-53" fmla="*/ 7830709 w 8522202"/>
              <a:gd name="connsiteY26-54" fmla="*/ 131491 h 979708"/>
              <a:gd name="connsiteX27-55" fmla="*/ 7833470 w 8522202"/>
              <a:gd name="connsiteY27-56" fmla="*/ 122889 h 979708"/>
              <a:gd name="connsiteX28-57" fmla="*/ 7836844 w 8522202"/>
              <a:gd name="connsiteY28-58" fmla="*/ 114594 h 979708"/>
              <a:gd name="connsiteX29-59" fmla="*/ 7840219 w 8522202"/>
              <a:gd name="connsiteY29-60" fmla="*/ 106299 h 979708"/>
              <a:gd name="connsiteX30-61" fmla="*/ 7844207 w 8522202"/>
              <a:gd name="connsiteY30-62" fmla="*/ 98311 h 979708"/>
              <a:gd name="connsiteX31-63" fmla="*/ 7848809 w 8522202"/>
              <a:gd name="connsiteY31-64" fmla="*/ 90630 h 979708"/>
              <a:gd name="connsiteX32-65" fmla="*/ 7853717 w 8522202"/>
              <a:gd name="connsiteY32-66" fmla="*/ 82643 h 979708"/>
              <a:gd name="connsiteX33-67" fmla="*/ 7858626 w 8522202"/>
              <a:gd name="connsiteY33-68" fmla="*/ 75269 h 979708"/>
              <a:gd name="connsiteX34-69" fmla="*/ 7864148 w 8522202"/>
              <a:gd name="connsiteY34-70" fmla="*/ 67896 h 979708"/>
              <a:gd name="connsiteX35-71" fmla="*/ 7870591 w 8522202"/>
              <a:gd name="connsiteY35-72" fmla="*/ 60830 h 979708"/>
              <a:gd name="connsiteX36-73" fmla="*/ 7877033 w 8522202"/>
              <a:gd name="connsiteY36-74" fmla="*/ 53764 h 979708"/>
              <a:gd name="connsiteX37-75" fmla="*/ 7883782 w 8522202"/>
              <a:gd name="connsiteY37-76" fmla="*/ 47312 h 979708"/>
              <a:gd name="connsiteX38-77" fmla="*/ 7891145 w 8522202"/>
              <a:gd name="connsiteY38-78" fmla="*/ 41475 h 979708"/>
              <a:gd name="connsiteX39-79" fmla="*/ 7898201 w 8522202"/>
              <a:gd name="connsiteY39-80" fmla="*/ 35638 h 979708"/>
              <a:gd name="connsiteX40-81" fmla="*/ 7905871 w 8522202"/>
              <a:gd name="connsiteY40-82" fmla="*/ 30415 h 979708"/>
              <a:gd name="connsiteX41-83" fmla="*/ 7913234 w 8522202"/>
              <a:gd name="connsiteY41-84" fmla="*/ 25499 h 979708"/>
              <a:gd name="connsiteX42-85" fmla="*/ 7921517 w 8522202"/>
              <a:gd name="connsiteY42-86" fmla="*/ 21198 h 979708"/>
              <a:gd name="connsiteX43-87" fmla="*/ 7929493 w 8522202"/>
              <a:gd name="connsiteY43-88" fmla="*/ 16897 h 979708"/>
              <a:gd name="connsiteX44-89" fmla="*/ 7937776 w 8522202"/>
              <a:gd name="connsiteY44-90" fmla="*/ 13518 h 979708"/>
              <a:gd name="connsiteX45-91" fmla="*/ 7945753 w 8522202"/>
              <a:gd name="connsiteY45-92" fmla="*/ 10138 h 979708"/>
              <a:gd name="connsiteX46-93" fmla="*/ 7954343 w 8522202"/>
              <a:gd name="connsiteY46-94" fmla="*/ 7680 h 979708"/>
              <a:gd name="connsiteX47-95" fmla="*/ 7962933 w 8522202"/>
              <a:gd name="connsiteY47-96" fmla="*/ 5223 h 979708"/>
              <a:gd name="connsiteX48-97" fmla="*/ 7971523 w 8522202"/>
              <a:gd name="connsiteY48-98" fmla="*/ 3687 h 979708"/>
              <a:gd name="connsiteX49-99" fmla="*/ 7980420 w 8522202"/>
              <a:gd name="connsiteY49-100" fmla="*/ 2150 h 979708"/>
              <a:gd name="connsiteX50-101" fmla="*/ 7988703 w 8522202"/>
              <a:gd name="connsiteY50-102" fmla="*/ 1229 h 979708"/>
              <a:gd name="connsiteX51-103" fmla="*/ 7997600 w 8522202"/>
              <a:gd name="connsiteY51-104" fmla="*/ 307 h 979708"/>
              <a:gd name="connsiteX52-105" fmla="*/ 8006496 w 8522202"/>
              <a:gd name="connsiteY52-106" fmla="*/ 0 h 979708"/>
              <a:gd name="connsiteX53-107" fmla="*/ 8015393 w 8522202"/>
              <a:gd name="connsiteY53-108" fmla="*/ 307 h 979708"/>
              <a:gd name="connsiteX54-109" fmla="*/ 8023983 w 8522202"/>
              <a:gd name="connsiteY54-110" fmla="*/ 1229 h 979708"/>
              <a:gd name="connsiteX55-111" fmla="*/ 8032880 w 8522202"/>
              <a:gd name="connsiteY55-112" fmla="*/ 2150 h 979708"/>
              <a:gd name="connsiteX56-113" fmla="*/ 8041470 w 8522202"/>
              <a:gd name="connsiteY56-114" fmla="*/ 3687 h 979708"/>
              <a:gd name="connsiteX57-115" fmla="*/ 8050367 w 8522202"/>
              <a:gd name="connsiteY57-116" fmla="*/ 5223 h 979708"/>
              <a:gd name="connsiteX58-117" fmla="*/ 8058650 w 8522202"/>
              <a:gd name="connsiteY58-118" fmla="*/ 7680 h 979708"/>
              <a:gd name="connsiteX59-119" fmla="*/ 8067240 w 8522202"/>
              <a:gd name="connsiteY59-120" fmla="*/ 10138 h 979708"/>
              <a:gd name="connsiteX60-121" fmla="*/ 8075523 w 8522202"/>
              <a:gd name="connsiteY60-122" fmla="*/ 13518 h 979708"/>
              <a:gd name="connsiteX61-123" fmla="*/ 8083806 w 8522202"/>
              <a:gd name="connsiteY61-124" fmla="*/ 16897 h 979708"/>
              <a:gd name="connsiteX62-125" fmla="*/ 8091783 w 8522202"/>
              <a:gd name="connsiteY62-126" fmla="*/ 21198 h 979708"/>
              <a:gd name="connsiteX63-127" fmla="*/ 8099759 w 8522202"/>
              <a:gd name="connsiteY63-128" fmla="*/ 25499 h 979708"/>
              <a:gd name="connsiteX64-129" fmla="*/ 8107429 w 8522202"/>
              <a:gd name="connsiteY64-130" fmla="*/ 30415 h 979708"/>
              <a:gd name="connsiteX65-131" fmla="*/ 8114792 w 8522202"/>
              <a:gd name="connsiteY65-132" fmla="*/ 35638 h 979708"/>
              <a:gd name="connsiteX66-133" fmla="*/ 8122154 w 8522202"/>
              <a:gd name="connsiteY66-134" fmla="*/ 41475 h 979708"/>
              <a:gd name="connsiteX67-135" fmla="*/ 8129210 w 8522202"/>
              <a:gd name="connsiteY67-136" fmla="*/ 47312 h 979708"/>
              <a:gd name="connsiteX68-137" fmla="*/ 8135960 w 8522202"/>
              <a:gd name="connsiteY68-138" fmla="*/ 53764 h 979708"/>
              <a:gd name="connsiteX69-139" fmla="*/ 8468515 w 8522202"/>
              <a:gd name="connsiteY69-140" fmla="*/ 386793 h 979708"/>
              <a:gd name="connsiteX70-141" fmla="*/ 8474344 w 8522202"/>
              <a:gd name="connsiteY70-142" fmla="*/ 392937 h 979708"/>
              <a:gd name="connsiteX71-143" fmla="*/ 8480172 w 8522202"/>
              <a:gd name="connsiteY71-144" fmla="*/ 399696 h 979708"/>
              <a:gd name="connsiteX72-145" fmla="*/ 8485695 w 8522202"/>
              <a:gd name="connsiteY72-146" fmla="*/ 406455 h 979708"/>
              <a:gd name="connsiteX73-147" fmla="*/ 8490603 w 8522202"/>
              <a:gd name="connsiteY73-148" fmla="*/ 413828 h 979708"/>
              <a:gd name="connsiteX74-149" fmla="*/ 8495512 w 8522202"/>
              <a:gd name="connsiteY74-150" fmla="*/ 421509 h 979708"/>
              <a:gd name="connsiteX75-151" fmla="*/ 8499807 w 8522202"/>
              <a:gd name="connsiteY75-152" fmla="*/ 428882 h 979708"/>
              <a:gd name="connsiteX76-153" fmla="*/ 8503795 w 8522202"/>
              <a:gd name="connsiteY76-154" fmla="*/ 436870 h 979708"/>
              <a:gd name="connsiteX77-155" fmla="*/ 8507783 w 8522202"/>
              <a:gd name="connsiteY77-156" fmla="*/ 445165 h 979708"/>
              <a:gd name="connsiteX78-157" fmla="*/ 8510851 w 8522202"/>
              <a:gd name="connsiteY78-158" fmla="*/ 453153 h 979708"/>
              <a:gd name="connsiteX79-159" fmla="*/ 8513612 w 8522202"/>
              <a:gd name="connsiteY79-160" fmla="*/ 461755 h 979708"/>
              <a:gd name="connsiteX80-161" fmla="*/ 8516066 w 8522202"/>
              <a:gd name="connsiteY80-162" fmla="*/ 470357 h 979708"/>
              <a:gd name="connsiteX81-163" fmla="*/ 8518214 w 8522202"/>
              <a:gd name="connsiteY81-164" fmla="*/ 479266 h 979708"/>
              <a:gd name="connsiteX82-165" fmla="*/ 8520054 w 8522202"/>
              <a:gd name="connsiteY82-166" fmla="*/ 488483 h 979708"/>
              <a:gd name="connsiteX83-167" fmla="*/ 8520975 w 8522202"/>
              <a:gd name="connsiteY83-168" fmla="*/ 497700 h 979708"/>
              <a:gd name="connsiteX84-169" fmla="*/ 8521895 w 8522202"/>
              <a:gd name="connsiteY84-170" fmla="*/ 506916 h 979708"/>
              <a:gd name="connsiteX85-171" fmla="*/ 8522202 w 8522202"/>
              <a:gd name="connsiteY85-172" fmla="*/ 516440 h 979708"/>
              <a:gd name="connsiteX86-173" fmla="*/ 8521895 w 8522202"/>
              <a:gd name="connsiteY86-174" fmla="*/ 525964 h 979708"/>
              <a:gd name="connsiteX87-175" fmla="*/ 8520975 w 8522202"/>
              <a:gd name="connsiteY87-176" fmla="*/ 535181 h 979708"/>
              <a:gd name="connsiteX88-177" fmla="*/ 8520054 w 8522202"/>
              <a:gd name="connsiteY88-178" fmla="*/ 544397 h 979708"/>
              <a:gd name="connsiteX89-179" fmla="*/ 8518214 w 8522202"/>
              <a:gd name="connsiteY89-180" fmla="*/ 553307 h 979708"/>
              <a:gd name="connsiteX90-181" fmla="*/ 8516066 w 8522202"/>
              <a:gd name="connsiteY90-182" fmla="*/ 562524 h 979708"/>
              <a:gd name="connsiteX91-183" fmla="*/ 8513612 w 8522202"/>
              <a:gd name="connsiteY91-184" fmla="*/ 570819 h 979708"/>
              <a:gd name="connsiteX92-185" fmla="*/ 8510851 w 8522202"/>
              <a:gd name="connsiteY92-186" fmla="*/ 579421 h 979708"/>
              <a:gd name="connsiteX93-187" fmla="*/ 8507783 w 8522202"/>
              <a:gd name="connsiteY93-188" fmla="*/ 587716 h 979708"/>
              <a:gd name="connsiteX94-189" fmla="*/ 8503795 w 8522202"/>
              <a:gd name="connsiteY94-190" fmla="*/ 596011 h 979708"/>
              <a:gd name="connsiteX95-191" fmla="*/ 8499807 w 8522202"/>
              <a:gd name="connsiteY95-192" fmla="*/ 603691 h 979708"/>
              <a:gd name="connsiteX96-193" fmla="*/ 8495512 w 8522202"/>
              <a:gd name="connsiteY96-194" fmla="*/ 611679 h 979708"/>
              <a:gd name="connsiteX97-195" fmla="*/ 8490603 w 8522202"/>
              <a:gd name="connsiteY97-196" fmla="*/ 619052 h 979708"/>
              <a:gd name="connsiteX98-197" fmla="*/ 8485695 w 8522202"/>
              <a:gd name="connsiteY98-198" fmla="*/ 626426 h 979708"/>
              <a:gd name="connsiteX99-199" fmla="*/ 8480172 w 8522202"/>
              <a:gd name="connsiteY99-200" fmla="*/ 633185 h 979708"/>
              <a:gd name="connsiteX100-201" fmla="*/ 8474344 w 8522202"/>
              <a:gd name="connsiteY100-202" fmla="*/ 639943 h 979708"/>
              <a:gd name="connsiteX101-203" fmla="*/ 8468515 w 8522202"/>
              <a:gd name="connsiteY101-204" fmla="*/ 646088 h 979708"/>
              <a:gd name="connsiteX102-205" fmla="*/ 8135960 w 8522202"/>
              <a:gd name="connsiteY102-206" fmla="*/ 978809 h 979708"/>
              <a:gd name="connsiteX103-207" fmla="*/ 8135062 w 8522202"/>
              <a:gd name="connsiteY103-208" fmla="*/ 979708 h 979708"/>
              <a:gd name="connsiteX0-209" fmla="*/ 0 w 8522202"/>
              <a:gd name="connsiteY0-210" fmla="*/ 443714 h 979708"/>
              <a:gd name="connsiteX1-211" fmla="*/ 0 w 8522202"/>
              <a:gd name="connsiteY1-212" fmla="*/ 332875 h 979708"/>
              <a:gd name="connsiteX2-213" fmla="*/ 7902599 w 8522202"/>
              <a:gd name="connsiteY2-214" fmla="*/ 332875 h 979708"/>
              <a:gd name="connsiteX3-215" fmla="*/ 7877033 w 8522202"/>
              <a:gd name="connsiteY3-216" fmla="*/ 313673 h 979708"/>
              <a:gd name="connsiteX4-217" fmla="*/ 7870591 w 8522202"/>
              <a:gd name="connsiteY4-218" fmla="*/ 306607 h 979708"/>
              <a:gd name="connsiteX5-219" fmla="*/ 7864148 w 8522202"/>
              <a:gd name="connsiteY5-220" fmla="*/ 299541 h 979708"/>
              <a:gd name="connsiteX6-221" fmla="*/ 7858626 w 8522202"/>
              <a:gd name="connsiteY6-222" fmla="*/ 292475 h 979708"/>
              <a:gd name="connsiteX7-223" fmla="*/ 7853717 w 8522202"/>
              <a:gd name="connsiteY7-224" fmla="*/ 284487 h 979708"/>
              <a:gd name="connsiteX8-225" fmla="*/ 7848809 w 8522202"/>
              <a:gd name="connsiteY8-226" fmla="*/ 276807 h 979708"/>
              <a:gd name="connsiteX9-227" fmla="*/ 7844207 w 8522202"/>
              <a:gd name="connsiteY9-228" fmla="*/ 269126 h 979708"/>
              <a:gd name="connsiteX10-229" fmla="*/ 7840219 w 8522202"/>
              <a:gd name="connsiteY10-230" fmla="*/ 260831 h 979708"/>
              <a:gd name="connsiteX11-231" fmla="*/ 7836844 w 8522202"/>
              <a:gd name="connsiteY11-232" fmla="*/ 252844 h 979708"/>
              <a:gd name="connsiteX12-233" fmla="*/ 7833470 w 8522202"/>
              <a:gd name="connsiteY12-234" fmla="*/ 244241 h 979708"/>
              <a:gd name="connsiteX13-235" fmla="*/ 7830709 w 8522202"/>
              <a:gd name="connsiteY13-236" fmla="*/ 235639 h 979708"/>
              <a:gd name="connsiteX14-237" fmla="*/ 7828561 w 8522202"/>
              <a:gd name="connsiteY14-238" fmla="*/ 227344 h 979708"/>
              <a:gd name="connsiteX15-239" fmla="*/ 7826414 w 8522202"/>
              <a:gd name="connsiteY15-240" fmla="*/ 218742 h 979708"/>
              <a:gd name="connsiteX16-241" fmla="*/ 7825186 w 8522202"/>
              <a:gd name="connsiteY16-242" fmla="*/ 209832 h 979708"/>
              <a:gd name="connsiteX17-243" fmla="*/ 7823959 w 8522202"/>
              <a:gd name="connsiteY17-244" fmla="*/ 201230 h 979708"/>
              <a:gd name="connsiteX18-245" fmla="*/ 7823652 w 8522202"/>
              <a:gd name="connsiteY18-246" fmla="*/ 192321 h 979708"/>
              <a:gd name="connsiteX19-247" fmla="*/ 7823346 w 8522202"/>
              <a:gd name="connsiteY19-248" fmla="*/ 183719 h 979708"/>
              <a:gd name="connsiteX20-249" fmla="*/ 7823652 w 8522202"/>
              <a:gd name="connsiteY20-250" fmla="*/ 175116 h 979708"/>
              <a:gd name="connsiteX21-251" fmla="*/ 7823959 w 8522202"/>
              <a:gd name="connsiteY21-252" fmla="*/ 166207 h 979708"/>
              <a:gd name="connsiteX22-253" fmla="*/ 7825186 w 8522202"/>
              <a:gd name="connsiteY22-254" fmla="*/ 157298 h 979708"/>
              <a:gd name="connsiteX23-255" fmla="*/ 7826414 w 8522202"/>
              <a:gd name="connsiteY23-256" fmla="*/ 148388 h 979708"/>
              <a:gd name="connsiteX24-257" fmla="*/ 7828561 w 8522202"/>
              <a:gd name="connsiteY24-258" fmla="*/ 140093 h 979708"/>
              <a:gd name="connsiteX25-259" fmla="*/ 7830709 w 8522202"/>
              <a:gd name="connsiteY25-260" fmla="*/ 131491 h 979708"/>
              <a:gd name="connsiteX26-261" fmla="*/ 7833470 w 8522202"/>
              <a:gd name="connsiteY26-262" fmla="*/ 122889 h 979708"/>
              <a:gd name="connsiteX27-263" fmla="*/ 7836844 w 8522202"/>
              <a:gd name="connsiteY27-264" fmla="*/ 114594 h 979708"/>
              <a:gd name="connsiteX28-265" fmla="*/ 7840219 w 8522202"/>
              <a:gd name="connsiteY28-266" fmla="*/ 106299 h 979708"/>
              <a:gd name="connsiteX29-267" fmla="*/ 7844207 w 8522202"/>
              <a:gd name="connsiteY29-268" fmla="*/ 98311 h 979708"/>
              <a:gd name="connsiteX30-269" fmla="*/ 7848809 w 8522202"/>
              <a:gd name="connsiteY30-270" fmla="*/ 90630 h 979708"/>
              <a:gd name="connsiteX31-271" fmla="*/ 7853717 w 8522202"/>
              <a:gd name="connsiteY31-272" fmla="*/ 82643 h 979708"/>
              <a:gd name="connsiteX32-273" fmla="*/ 7858626 w 8522202"/>
              <a:gd name="connsiteY32-274" fmla="*/ 75269 h 979708"/>
              <a:gd name="connsiteX33-275" fmla="*/ 7864148 w 8522202"/>
              <a:gd name="connsiteY33-276" fmla="*/ 67896 h 979708"/>
              <a:gd name="connsiteX34-277" fmla="*/ 7870591 w 8522202"/>
              <a:gd name="connsiteY34-278" fmla="*/ 60830 h 979708"/>
              <a:gd name="connsiteX35-279" fmla="*/ 7877033 w 8522202"/>
              <a:gd name="connsiteY35-280" fmla="*/ 53764 h 979708"/>
              <a:gd name="connsiteX36-281" fmla="*/ 7883782 w 8522202"/>
              <a:gd name="connsiteY36-282" fmla="*/ 47312 h 979708"/>
              <a:gd name="connsiteX37-283" fmla="*/ 7891145 w 8522202"/>
              <a:gd name="connsiteY37-284" fmla="*/ 41475 h 979708"/>
              <a:gd name="connsiteX38-285" fmla="*/ 7898201 w 8522202"/>
              <a:gd name="connsiteY38-286" fmla="*/ 35638 h 979708"/>
              <a:gd name="connsiteX39-287" fmla="*/ 7905871 w 8522202"/>
              <a:gd name="connsiteY39-288" fmla="*/ 30415 h 979708"/>
              <a:gd name="connsiteX40-289" fmla="*/ 7913234 w 8522202"/>
              <a:gd name="connsiteY40-290" fmla="*/ 25499 h 979708"/>
              <a:gd name="connsiteX41-291" fmla="*/ 7921517 w 8522202"/>
              <a:gd name="connsiteY41-292" fmla="*/ 21198 h 979708"/>
              <a:gd name="connsiteX42-293" fmla="*/ 7929493 w 8522202"/>
              <a:gd name="connsiteY42-294" fmla="*/ 16897 h 979708"/>
              <a:gd name="connsiteX43-295" fmla="*/ 7937776 w 8522202"/>
              <a:gd name="connsiteY43-296" fmla="*/ 13518 h 979708"/>
              <a:gd name="connsiteX44-297" fmla="*/ 7945753 w 8522202"/>
              <a:gd name="connsiteY44-298" fmla="*/ 10138 h 979708"/>
              <a:gd name="connsiteX45-299" fmla="*/ 7954343 w 8522202"/>
              <a:gd name="connsiteY45-300" fmla="*/ 7680 h 979708"/>
              <a:gd name="connsiteX46-301" fmla="*/ 7962933 w 8522202"/>
              <a:gd name="connsiteY46-302" fmla="*/ 5223 h 979708"/>
              <a:gd name="connsiteX47-303" fmla="*/ 7971523 w 8522202"/>
              <a:gd name="connsiteY47-304" fmla="*/ 3687 h 979708"/>
              <a:gd name="connsiteX48-305" fmla="*/ 7980420 w 8522202"/>
              <a:gd name="connsiteY48-306" fmla="*/ 2150 h 979708"/>
              <a:gd name="connsiteX49-307" fmla="*/ 7988703 w 8522202"/>
              <a:gd name="connsiteY49-308" fmla="*/ 1229 h 979708"/>
              <a:gd name="connsiteX50-309" fmla="*/ 7997600 w 8522202"/>
              <a:gd name="connsiteY50-310" fmla="*/ 307 h 979708"/>
              <a:gd name="connsiteX51-311" fmla="*/ 8006496 w 8522202"/>
              <a:gd name="connsiteY51-312" fmla="*/ 0 h 979708"/>
              <a:gd name="connsiteX52-313" fmla="*/ 8015393 w 8522202"/>
              <a:gd name="connsiteY52-314" fmla="*/ 307 h 979708"/>
              <a:gd name="connsiteX53-315" fmla="*/ 8023983 w 8522202"/>
              <a:gd name="connsiteY53-316" fmla="*/ 1229 h 979708"/>
              <a:gd name="connsiteX54-317" fmla="*/ 8032880 w 8522202"/>
              <a:gd name="connsiteY54-318" fmla="*/ 2150 h 979708"/>
              <a:gd name="connsiteX55-319" fmla="*/ 8041470 w 8522202"/>
              <a:gd name="connsiteY55-320" fmla="*/ 3687 h 979708"/>
              <a:gd name="connsiteX56-321" fmla="*/ 8050367 w 8522202"/>
              <a:gd name="connsiteY56-322" fmla="*/ 5223 h 979708"/>
              <a:gd name="connsiteX57-323" fmla="*/ 8058650 w 8522202"/>
              <a:gd name="connsiteY57-324" fmla="*/ 7680 h 979708"/>
              <a:gd name="connsiteX58-325" fmla="*/ 8067240 w 8522202"/>
              <a:gd name="connsiteY58-326" fmla="*/ 10138 h 979708"/>
              <a:gd name="connsiteX59-327" fmla="*/ 8075523 w 8522202"/>
              <a:gd name="connsiteY59-328" fmla="*/ 13518 h 979708"/>
              <a:gd name="connsiteX60-329" fmla="*/ 8083806 w 8522202"/>
              <a:gd name="connsiteY60-330" fmla="*/ 16897 h 979708"/>
              <a:gd name="connsiteX61-331" fmla="*/ 8091783 w 8522202"/>
              <a:gd name="connsiteY61-332" fmla="*/ 21198 h 979708"/>
              <a:gd name="connsiteX62-333" fmla="*/ 8099759 w 8522202"/>
              <a:gd name="connsiteY62-334" fmla="*/ 25499 h 979708"/>
              <a:gd name="connsiteX63-335" fmla="*/ 8107429 w 8522202"/>
              <a:gd name="connsiteY63-336" fmla="*/ 30415 h 979708"/>
              <a:gd name="connsiteX64-337" fmla="*/ 8114792 w 8522202"/>
              <a:gd name="connsiteY64-338" fmla="*/ 35638 h 979708"/>
              <a:gd name="connsiteX65-339" fmla="*/ 8122154 w 8522202"/>
              <a:gd name="connsiteY65-340" fmla="*/ 41475 h 979708"/>
              <a:gd name="connsiteX66-341" fmla="*/ 8129210 w 8522202"/>
              <a:gd name="connsiteY66-342" fmla="*/ 47312 h 979708"/>
              <a:gd name="connsiteX67-343" fmla="*/ 8135960 w 8522202"/>
              <a:gd name="connsiteY67-344" fmla="*/ 53764 h 979708"/>
              <a:gd name="connsiteX68-345" fmla="*/ 8468515 w 8522202"/>
              <a:gd name="connsiteY68-346" fmla="*/ 386793 h 979708"/>
              <a:gd name="connsiteX69-347" fmla="*/ 8474344 w 8522202"/>
              <a:gd name="connsiteY69-348" fmla="*/ 392937 h 979708"/>
              <a:gd name="connsiteX70-349" fmla="*/ 8480172 w 8522202"/>
              <a:gd name="connsiteY70-350" fmla="*/ 399696 h 979708"/>
              <a:gd name="connsiteX71-351" fmla="*/ 8485695 w 8522202"/>
              <a:gd name="connsiteY71-352" fmla="*/ 406455 h 979708"/>
              <a:gd name="connsiteX72-353" fmla="*/ 8490603 w 8522202"/>
              <a:gd name="connsiteY72-354" fmla="*/ 413828 h 979708"/>
              <a:gd name="connsiteX73-355" fmla="*/ 8495512 w 8522202"/>
              <a:gd name="connsiteY73-356" fmla="*/ 421509 h 979708"/>
              <a:gd name="connsiteX74-357" fmla="*/ 8499807 w 8522202"/>
              <a:gd name="connsiteY74-358" fmla="*/ 428882 h 979708"/>
              <a:gd name="connsiteX75-359" fmla="*/ 8503795 w 8522202"/>
              <a:gd name="connsiteY75-360" fmla="*/ 436870 h 979708"/>
              <a:gd name="connsiteX76-361" fmla="*/ 8507783 w 8522202"/>
              <a:gd name="connsiteY76-362" fmla="*/ 445165 h 979708"/>
              <a:gd name="connsiteX77-363" fmla="*/ 8510851 w 8522202"/>
              <a:gd name="connsiteY77-364" fmla="*/ 453153 h 979708"/>
              <a:gd name="connsiteX78-365" fmla="*/ 8513612 w 8522202"/>
              <a:gd name="connsiteY78-366" fmla="*/ 461755 h 979708"/>
              <a:gd name="connsiteX79-367" fmla="*/ 8516066 w 8522202"/>
              <a:gd name="connsiteY79-368" fmla="*/ 470357 h 979708"/>
              <a:gd name="connsiteX80-369" fmla="*/ 8518214 w 8522202"/>
              <a:gd name="connsiteY80-370" fmla="*/ 479266 h 979708"/>
              <a:gd name="connsiteX81-371" fmla="*/ 8520054 w 8522202"/>
              <a:gd name="connsiteY81-372" fmla="*/ 488483 h 979708"/>
              <a:gd name="connsiteX82-373" fmla="*/ 8520975 w 8522202"/>
              <a:gd name="connsiteY82-374" fmla="*/ 497700 h 979708"/>
              <a:gd name="connsiteX83-375" fmla="*/ 8521895 w 8522202"/>
              <a:gd name="connsiteY83-376" fmla="*/ 506916 h 979708"/>
              <a:gd name="connsiteX84-377" fmla="*/ 8522202 w 8522202"/>
              <a:gd name="connsiteY84-378" fmla="*/ 516440 h 979708"/>
              <a:gd name="connsiteX85-379" fmla="*/ 8521895 w 8522202"/>
              <a:gd name="connsiteY85-380" fmla="*/ 525964 h 979708"/>
              <a:gd name="connsiteX86-381" fmla="*/ 8520975 w 8522202"/>
              <a:gd name="connsiteY86-382" fmla="*/ 535181 h 979708"/>
              <a:gd name="connsiteX87-383" fmla="*/ 8520054 w 8522202"/>
              <a:gd name="connsiteY87-384" fmla="*/ 544397 h 979708"/>
              <a:gd name="connsiteX88-385" fmla="*/ 8518214 w 8522202"/>
              <a:gd name="connsiteY88-386" fmla="*/ 553307 h 979708"/>
              <a:gd name="connsiteX89-387" fmla="*/ 8516066 w 8522202"/>
              <a:gd name="connsiteY89-388" fmla="*/ 562524 h 979708"/>
              <a:gd name="connsiteX90-389" fmla="*/ 8513612 w 8522202"/>
              <a:gd name="connsiteY90-390" fmla="*/ 570819 h 979708"/>
              <a:gd name="connsiteX91-391" fmla="*/ 8510851 w 8522202"/>
              <a:gd name="connsiteY91-392" fmla="*/ 579421 h 979708"/>
              <a:gd name="connsiteX92-393" fmla="*/ 8507783 w 8522202"/>
              <a:gd name="connsiteY92-394" fmla="*/ 587716 h 979708"/>
              <a:gd name="connsiteX93-395" fmla="*/ 8503795 w 8522202"/>
              <a:gd name="connsiteY93-396" fmla="*/ 596011 h 979708"/>
              <a:gd name="connsiteX94-397" fmla="*/ 8499807 w 8522202"/>
              <a:gd name="connsiteY94-398" fmla="*/ 603691 h 979708"/>
              <a:gd name="connsiteX95-399" fmla="*/ 8495512 w 8522202"/>
              <a:gd name="connsiteY95-400" fmla="*/ 611679 h 979708"/>
              <a:gd name="connsiteX96-401" fmla="*/ 8490603 w 8522202"/>
              <a:gd name="connsiteY96-402" fmla="*/ 619052 h 979708"/>
              <a:gd name="connsiteX97-403" fmla="*/ 8485695 w 8522202"/>
              <a:gd name="connsiteY97-404" fmla="*/ 626426 h 979708"/>
              <a:gd name="connsiteX98-405" fmla="*/ 8480172 w 8522202"/>
              <a:gd name="connsiteY98-406" fmla="*/ 633185 h 979708"/>
              <a:gd name="connsiteX99-407" fmla="*/ 8474344 w 8522202"/>
              <a:gd name="connsiteY99-408" fmla="*/ 639943 h 979708"/>
              <a:gd name="connsiteX100-409" fmla="*/ 8468515 w 8522202"/>
              <a:gd name="connsiteY100-410" fmla="*/ 646088 h 979708"/>
              <a:gd name="connsiteX101-411" fmla="*/ 8135960 w 8522202"/>
              <a:gd name="connsiteY101-412" fmla="*/ 978809 h 979708"/>
              <a:gd name="connsiteX102-413" fmla="*/ 8135062 w 8522202"/>
              <a:gd name="connsiteY102-414" fmla="*/ 979708 h 979708"/>
              <a:gd name="connsiteX0-415" fmla="*/ 0 w 8522202"/>
              <a:gd name="connsiteY0-416" fmla="*/ 332875 h 979708"/>
              <a:gd name="connsiteX1-417" fmla="*/ 7902599 w 8522202"/>
              <a:gd name="connsiteY1-418" fmla="*/ 332875 h 979708"/>
              <a:gd name="connsiteX2-419" fmla="*/ 7877033 w 8522202"/>
              <a:gd name="connsiteY2-420" fmla="*/ 313673 h 979708"/>
              <a:gd name="connsiteX3-421" fmla="*/ 7870591 w 8522202"/>
              <a:gd name="connsiteY3-422" fmla="*/ 306607 h 979708"/>
              <a:gd name="connsiteX4-423" fmla="*/ 7864148 w 8522202"/>
              <a:gd name="connsiteY4-424" fmla="*/ 299541 h 979708"/>
              <a:gd name="connsiteX5-425" fmla="*/ 7858626 w 8522202"/>
              <a:gd name="connsiteY5-426" fmla="*/ 292475 h 979708"/>
              <a:gd name="connsiteX6-427" fmla="*/ 7853717 w 8522202"/>
              <a:gd name="connsiteY6-428" fmla="*/ 284487 h 979708"/>
              <a:gd name="connsiteX7-429" fmla="*/ 7848809 w 8522202"/>
              <a:gd name="connsiteY7-430" fmla="*/ 276807 h 979708"/>
              <a:gd name="connsiteX8-431" fmla="*/ 7844207 w 8522202"/>
              <a:gd name="connsiteY8-432" fmla="*/ 269126 h 979708"/>
              <a:gd name="connsiteX9-433" fmla="*/ 7840219 w 8522202"/>
              <a:gd name="connsiteY9-434" fmla="*/ 260831 h 979708"/>
              <a:gd name="connsiteX10-435" fmla="*/ 7836844 w 8522202"/>
              <a:gd name="connsiteY10-436" fmla="*/ 252844 h 979708"/>
              <a:gd name="connsiteX11-437" fmla="*/ 7833470 w 8522202"/>
              <a:gd name="connsiteY11-438" fmla="*/ 244241 h 979708"/>
              <a:gd name="connsiteX12-439" fmla="*/ 7830709 w 8522202"/>
              <a:gd name="connsiteY12-440" fmla="*/ 235639 h 979708"/>
              <a:gd name="connsiteX13-441" fmla="*/ 7828561 w 8522202"/>
              <a:gd name="connsiteY13-442" fmla="*/ 227344 h 979708"/>
              <a:gd name="connsiteX14-443" fmla="*/ 7826414 w 8522202"/>
              <a:gd name="connsiteY14-444" fmla="*/ 218742 h 979708"/>
              <a:gd name="connsiteX15-445" fmla="*/ 7825186 w 8522202"/>
              <a:gd name="connsiteY15-446" fmla="*/ 209832 h 979708"/>
              <a:gd name="connsiteX16-447" fmla="*/ 7823959 w 8522202"/>
              <a:gd name="connsiteY16-448" fmla="*/ 201230 h 979708"/>
              <a:gd name="connsiteX17-449" fmla="*/ 7823652 w 8522202"/>
              <a:gd name="connsiteY17-450" fmla="*/ 192321 h 979708"/>
              <a:gd name="connsiteX18-451" fmla="*/ 7823346 w 8522202"/>
              <a:gd name="connsiteY18-452" fmla="*/ 183719 h 979708"/>
              <a:gd name="connsiteX19-453" fmla="*/ 7823652 w 8522202"/>
              <a:gd name="connsiteY19-454" fmla="*/ 175116 h 979708"/>
              <a:gd name="connsiteX20-455" fmla="*/ 7823959 w 8522202"/>
              <a:gd name="connsiteY20-456" fmla="*/ 166207 h 979708"/>
              <a:gd name="connsiteX21-457" fmla="*/ 7825186 w 8522202"/>
              <a:gd name="connsiteY21-458" fmla="*/ 157298 h 979708"/>
              <a:gd name="connsiteX22-459" fmla="*/ 7826414 w 8522202"/>
              <a:gd name="connsiteY22-460" fmla="*/ 148388 h 979708"/>
              <a:gd name="connsiteX23-461" fmla="*/ 7828561 w 8522202"/>
              <a:gd name="connsiteY23-462" fmla="*/ 140093 h 979708"/>
              <a:gd name="connsiteX24-463" fmla="*/ 7830709 w 8522202"/>
              <a:gd name="connsiteY24-464" fmla="*/ 131491 h 979708"/>
              <a:gd name="connsiteX25-465" fmla="*/ 7833470 w 8522202"/>
              <a:gd name="connsiteY25-466" fmla="*/ 122889 h 979708"/>
              <a:gd name="connsiteX26-467" fmla="*/ 7836844 w 8522202"/>
              <a:gd name="connsiteY26-468" fmla="*/ 114594 h 979708"/>
              <a:gd name="connsiteX27-469" fmla="*/ 7840219 w 8522202"/>
              <a:gd name="connsiteY27-470" fmla="*/ 106299 h 979708"/>
              <a:gd name="connsiteX28-471" fmla="*/ 7844207 w 8522202"/>
              <a:gd name="connsiteY28-472" fmla="*/ 98311 h 979708"/>
              <a:gd name="connsiteX29-473" fmla="*/ 7848809 w 8522202"/>
              <a:gd name="connsiteY29-474" fmla="*/ 90630 h 979708"/>
              <a:gd name="connsiteX30-475" fmla="*/ 7853717 w 8522202"/>
              <a:gd name="connsiteY30-476" fmla="*/ 82643 h 979708"/>
              <a:gd name="connsiteX31-477" fmla="*/ 7858626 w 8522202"/>
              <a:gd name="connsiteY31-478" fmla="*/ 75269 h 979708"/>
              <a:gd name="connsiteX32-479" fmla="*/ 7864148 w 8522202"/>
              <a:gd name="connsiteY32-480" fmla="*/ 67896 h 979708"/>
              <a:gd name="connsiteX33-481" fmla="*/ 7870591 w 8522202"/>
              <a:gd name="connsiteY33-482" fmla="*/ 60830 h 979708"/>
              <a:gd name="connsiteX34-483" fmla="*/ 7877033 w 8522202"/>
              <a:gd name="connsiteY34-484" fmla="*/ 53764 h 979708"/>
              <a:gd name="connsiteX35-485" fmla="*/ 7883782 w 8522202"/>
              <a:gd name="connsiteY35-486" fmla="*/ 47312 h 979708"/>
              <a:gd name="connsiteX36-487" fmla="*/ 7891145 w 8522202"/>
              <a:gd name="connsiteY36-488" fmla="*/ 41475 h 979708"/>
              <a:gd name="connsiteX37-489" fmla="*/ 7898201 w 8522202"/>
              <a:gd name="connsiteY37-490" fmla="*/ 35638 h 979708"/>
              <a:gd name="connsiteX38-491" fmla="*/ 7905871 w 8522202"/>
              <a:gd name="connsiteY38-492" fmla="*/ 30415 h 979708"/>
              <a:gd name="connsiteX39-493" fmla="*/ 7913234 w 8522202"/>
              <a:gd name="connsiteY39-494" fmla="*/ 25499 h 979708"/>
              <a:gd name="connsiteX40-495" fmla="*/ 7921517 w 8522202"/>
              <a:gd name="connsiteY40-496" fmla="*/ 21198 h 979708"/>
              <a:gd name="connsiteX41-497" fmla="*/ 7929493 w 8522202"/>
              <a:gd name="connsiteY41-498" fmla="*/ 16897 h 979708"/>
              <a:gd name="connsiteX42-499" fmla="*/ 7937776 w 8522202"/>
              <a:gd name="connsiteY42-500" fmla="*/ 13518 h 979708"/>
              <a:gd name="connsiteX43-501" fmla="*/ 7945753 w 8522202"/>
              <a:gd name="connsiteY43-502" fmla="*/ 10138 h 979708"/>
              <a:gd name="connsiteX44-503" fmla="*/ 7954343 w 8522202"/>
              <a:gd name="connsiteY44-504" fmla="*/ 7680 h 979708"/>
              <a:gd name="connsiteX45-505" fmla="*/ 7962933 w 8522202"/>
              <a:gd name="connsiteY45-506" fmla="*/ 5223 h 979708"/>
              <a:gd name="connsiteX46-507" fmla="*/ 7971523 w 8522202"/>
              <a:gd name="connsiteY46-508" fmla="*/ 3687 h 979708"/>
              <a:gd name="connsiteX47-509" fmla="*/ 7980420 w 8522202"/>
              <a:gd name="connsiteY47-510" fmla="*/ 2150 h 979708"/>
              <a:gd name="connsiteX48-511" fmla="*/ 7988703 w 8522202"/>
              <a:gd name="connsiteY48-512" fmla="*/ 1229 h 979708"/>
              <a:gd name="connsiteX49-513" fmla="*/ 7997600 w 8522202"/>
              <a:gd name="connsiteY49-514" fmla="*/ 307 h 979708"/>
              <a:gd name="connsiteX50-515" fmla="*/ 8006496 w 8522202"/>
              <a:gd name="connsiteY50-516" fmla="*/ 0 h 979708"/>
              <a:gd name="connsiteX51-517" fmla="*/ 8015393 w 8522202"/>
              <a:gd name="connsiteY51-518" fmla="*/ 307 h 979708"/>
              <a:gd name="connsiteX52-519" fmla="*/ 8023983 w 8522202"/>
              <a:gd name="connsiteY52-520" fmla="*/ 1229 h 979708"/>
              <a:gd name="connsiteX53-521" fmla="*/ 8032880 w 8522202"/>
              <a:gd name="connsiteY53-522" fmla="*/ 2150 h 979708"/>
              <a:gd name="connsiteX54-523" fmla="*/ 8041470 w 8522202"/>
              <a:gd name="connsiteY54-524" fmla="*/ 3687 h 979708"/>
              <a:gd name="connsiteX55-525" fmla="*/ 8050367 w 8522202"/>
              <a:gd name="connsiteY55-526" fmla="*/ 5223 h 979708"/>
              <a:gd name="connsiteX56-527" fmla="*/ 8058650 w 8522202"/>
              <a:gd name="connsiteY56-528" fmla="*/ 7680 h 979708"/>
              <a:gd name="connsiteX57-529" fmla="*/ 8067240 w 8522202"/>
              <a:gd name="connsiteY57-530" fmla="*/ 10138 h 979708"/>
              <a:gd name="connsiteX58-531" fmla="*/ 8075523 w 8522202"/>
              <a:gd name="connsiteY58-532" fmla="*/ 13518 h 979708"/>
              <a:gd name="connsiteX59-533" fmla="*/ 8083806 w 8522202"/>
              <a:gd name="connsiteY59-534" fmla="*/ 16897 h 979708"/>
              <a:gd name="connsiteX60-535" fmla="*/ 8091783 w 8522202"/>
              <a:gd name="connsiteY60-536" fmla="*/ 21198 h 979708"/>
              <a:gd name="connsiteX61-537" fmla="*/ 8099759 w 8522202"/>
              <a:gd name="connsiteY61-538" fmla="*/ 25499 h 979708"/>
              <a:gd name="connsiteX62-539" fmla="*/ 8107429 w 8522202"/>
              <a:gd name="connsiteY62-540" fmla="*/ 30415 h 979708"/>
              <a:gd name="connsiteX63-541" fmla="*/ 8114792 w 8522202"/>
              <a:gd name="connsiteY63-542" fmla="*/ 35638 h 979708"/>
              <a:gd name="connsiteX64-543" fmla="*/ 8122154 w 8522202"/>
              <a:gd name="connsiteY64-544" fmla="*/ 41475 h 979708"/>
              <a:gd name="connsiteX65-545" fmla="*/ 8129210 w 8522202"/>
              <a:gd name="connsiteY65-546" fmla="*/ 47312 h 979708"/>
              <a:gd name="connsiteX66-547" fmla="*/ 8135960 w 8522202"/>
              <a:gd name="connsiteY66-548" fmla="*/ 53764 h 979708"/>
              <a:gd name="connsiteX67-549" fmla="*/ 8468515 w 8522202"/>
              <a:gd name="connsiteY67-550" fmla="*/ 386793 h 979708"/>
              <a:gd name="connsiteX68-551" fmla="*/ 8474344 w 8522202"/>
              <a:gd name="connsiteY68-552" fmla="*/ 392937 h 979708"/>
              <a:gd name="connsiteX69-553" fmla="*/ 8480172 w 8522202"/>
              <a:gd name="connsiteY69-554" fmla="*/ 399696 h 979708"/>
              <a:gd name="connsiteX70-555" fmla="*/ 8485695 w 8522202"/>
              <a:gd name="connsiteY70-556" fmla="*/ 406455 h 979708"/>
              <a:gd name="connsiteX71-557" fmla="*/ 8490603 w 8522202"/>
              <a:gd name="connsiteY71-558" fmla="*/ 413828 h 979708"/>
              <a:gd name="connsiteX72-559" fmla="*/ 8495512 w 8522202"/>
              <a:gd name="connsiteY72-560" fmla="*/ 421509 h 979708"/>
              <a:gd name="connsiteX73-561" fmla="*/ 8499807 w 8522202"/>
              <a:gd name="connsiteY73-562" fmla="*/ 428882 h 979708"/>
              <a:gd name="connsiteX74-563" fmla="*/ 8503795 w 8522202"/>
              <a:gd name="connsiteY74-564" fmla="*/ 436870 h 979708"/>
              <a:gd name="connsiteX75-565" fmla="*/ 8507783 w 8522202"/>
              <a:gd name="connsiteY75-566" fmla="*/ 445165 h 979708"/>
              <a:gd name="connsiteX76-567" fmla="*/ 8510851 w 8522202"/>
              <a:gd name="connsiteY76-568" fmla="*/ 453153 h 979708"/>
              <a:gd name="connsiteX77-569" fmla="*/ 8513612 w 8522202"/>
              <a:gd name="connsiteY77-570" fmla="*/ 461755 h 979708"/>
              <a:gd name="connsiteX78-571" fmla="*/ 8516066 w 8522202"/>
              <a:gd name="connsiteY78-572" fmla="*/ 470357 h 979708"/>
              <a:gd name="connsiteX79-573" fmla="*/ 8518214 w 8522202"/>
              <a:gd name="connsiteY79-574" fmla="*/ 479266 h 979708"/>
              <a:gd name="connsiteX80-575" fmla="*/ 8520054 w 8522202"/>
              <a:gd name="connsiteY80-576" fmla="*/ 488483 h 979708"/>
              <a:gd name="connsiteX81-577" fmla="*/ 8520975 w 8522202"/>
              <a:gd name="connsiteY81-578" fmla="*/ 497700 h 979708"/>
              <a:gd name="connsiteX82-579" fmla="*/ 8521895 w 8522202"/>
              <a:gd name="connsiteY82-580" fmla="*/ 506916 h 979708"/>
              <a:gd name="connsiteX83-581" fmla="*/ 8522202 w 8522202"/>
              <a:gd name="connsiteY83-582" fmla="*/ 516440 h 979708"/>
              <a:gd name="connsiteX84-583" fmla="*/ 8521895 w 8522202"/>
              <a:gd name="connsiteY84-584" fmla="*/ 525964 h 979708"/>
              <a:gd name="connsiteX85-585" fmla="*/ 8520975 w 8522202"/>
              <a:gd name="connsiteY85-586" fmla="*/ 535181 h 979708"/>
              <a:gd name="connsiteX86-587" fmla="*/ 8520054 w 8522202"/>
              <a:gd name="connsiteY86-588" fmla="*/ 544397 h 979708"/>
              <a:gd name="connsiteX87-589" fmla="*/ 8518214 w 8522202"/>
              <a:gd name="connsiteY87-590" fmla="*/ 553307 h 979708"/>
              <a:gd name="connsiteX88-591" fmla="*/ 8516066 w 8522202"/>
              <a:gd name="connsiteY88-592" fmla="*/ 562524 h 979708"/>
              <a:gd name="connsiteX89-593" fmla="*/ 8513612 w 8522202"/>
              <a:gd name="connsiteY89-594" fmla="*/ 570819 h 979708"/>
              <a:gd name="connsiteX90-595" fmla="*/ 8510851 w 8522202"/>
              <a:gd name="connsiteY90-596" fmla="*/ 579421 h 979708"/>
              <a:gd name="connsiteX91-597" fmla="*/ 8507783 w 8522202"/>
              <a:gd name="connsiteY91-598" fmla="*/ 587716 h 979708"/>
              <a:gd name="connsiteX92-599" fmla="*/ 8503795 w 8522202"/>
              <a:gd name="connsiteY92-600" fmla="*/ 596011 h 979708"/>
              <a:gd name="connsiteX93-601" fmla="*/ 8499807 w 8522202"/>
              <a:gd name="connsiteY93-602" fmla="*/ 603691 h 979708"/>
              <a:gd name="connsiteX94-603" fmla="*/ 8495512 w 8522202"/>
              <a:gd name="connsiteY94-604" fmla="*/ 611679 h 979708"/>
              <a:gd name="connsiteX95-605" fmla="*/ 8490603 w 8522202"/>
              <a:gd name="connsiteY95-606" fmla="*/ 619052 h 979708"/>
              <a:gd name="connsiteX96-607" fmla="*/ 8485695 w 8522202"/>
              <a:gd name="connsiteY96-608" fmla="*/ 626426 h 979708"/>
              <a:gd name="connsiteX97-609" fmla="*/ 8480172 w 8522202"/>
              <a:gd name="connsiteY97-610" fmla="*/ 633185 h 979708"/>
              <a:gd name="connsiteX98-611" fmla="*/ 8474344 w 8522202"/>
              <a:gd name="connsiteY98-612" fmla="*/ 639943 h 979708"/>
              <a:gd name="connsiteX99-613" fmla="*/ 8468515 w 8522202"/>
              <a:gd name="connsiteY99-614" fmla="*/ 646088 h 979708"/>
              <a:gd name="connsiteX100-615" fmla="*/ 8135960 w 8522202"/>
              <a:gd name="connsiteY100-616" fmla="*/ 978809 h 979708"/>
              <a:gd name="connsiteX101-617" fmla="*/ 8135062 w 8522202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8522202" h="979708">
                <a:moveTo>
                  <a:pt x="0" y="332875"/>
                </a:moveTo>
                <a:lnTo>
                  <a:pt x="7902599" y="332875"/>
                </a:lnTo>
                <a:lnTo>
                  <a:pt x="7877033" y="313673"/>
                </a:lnTo>
                <a:lnTo>
                  <a:pt x="7870591" y="306607"/>
                </a:lnTo>
                <a:lnTo>
                  <a:pt x="7864148" y="299541"/>
                </a:lnTo>
                <a:lnTo>
                  <a:pt x="7858626" y="292475"/>
                </a:lnTo>
                <a:lnTo>
                  <a:pt x="7853717" y="284487"/>
                </a:lnTo>
                <a:lnTo>
                  <a:pt x="7848809" y="276807"/>
                </a:lnTo>
                <a:lnTo>
                  <a:pt x="7844207" y="269126"/>
                </a:lnTo>
                <a:lnTo>
                  <a:pt x="7840219" y="260831"/>
                </a:lnTo>
                <a:lnTo>
                  <a:pt x="7836844" y="252844"/>
                </a:lnTo>
                <a:lnTo>
                  <a:pt x="7833470" y="244241"/>
                </a:lnTo>
                <a:lnTo>
                  <a:pt x="7830709" y="235639"/>
                </a:lnTo>
                <a:lnTo>
                  <a:pt x="7828561" y="227344"/>
                </a:lnTo>
                <a:lnTo>
                  <a:pt x="7826414" y="218742"/>
                </a:lnTo>
                <a:lnTo>
                  <a:pt x="7825186" y="209832"/>
                </a:lnTo>
                <a:lnTo>
                  <a:pt x="7823959" y="201230"/>
                </a:lnTo>
                <a:cubicBezTo>
                  <a:pt x="7823857" y="198260"/>
                  <a:pt x="7823754" y="195291"/>
                  <a:pt x="7823652" y="192321"/>
                </a:cubicBezTo>
                <a:lnTo>
                  <a:pt x="7823346" y="183719"/>
                </a:lnTo>
                <a:lnTo>
                  <a:pt x="7823652" y="175116"/>
                </a:lnTo>
                <a:cubicBezTo>
                  <a:pt x="7823754" y="172146"/>
                  <a:pt x="7823857" y="169177"/>
                  <a:pt x="7823959" y="166207"/>
                </a:cubicBezTo>
                <a:lnTo>
                  <a:pt x="7825186" y="157298"/>
                </a:lnTo>
                <a:lnTo>
                  <a:pt x="7826414" y="148388"/>
                </a:lnTo>
                <a:lnTo>
                  <a:pt x="7828561" y="140093"/>
                </a:lnTo>
                <a:lnTo>
                  <a:pt x="7830709" y="131491"/>
                </a:lnTo>
                <a:lnTo>
                  <a:pt x="7833470" y="122889"/>
                </a:lnTo>
                <a:lnTo>
                  <a:pt x="7836844" y="114594"/>
                </a:lnTo>
                <a:lnTo>
                  <a:pt x="7840219" y="106299"/>
                </a:lnTo>
                <a:lnTo>
                  <a:pt x="7844207" y="98311"/>
                </a:lnTo>
                <a:lnTo>
                  <a:pt x="7848809" y="90630"/>
                </a:lnTo>
                <a:lnTo>
                  <a:pt x="7853717" y="82643"/>
                </a:lnTo>
                <a:lnTo>
                  <a:pt x="7858626" y="75269"/>
                </a:lnTo>
                <a:lnTo>
                  <a:pt x="7864148" y="67896"/>
                </a:lnTo>
                <a:lnTo>
                  <a:pt x="7870591" y="60830"/>
                </a:lnTo>
                <a:lnTo>
                  <a:pt x="7877033" y="53764"/>
                </a:lnTo>
                <a:lnTo>
                  <a:pt x="7883782" y="47312"/>
                </a:lnTo>
                <a:lnTo>
                  <a:pt x="7891145" y="41475"/>
                </a:lnTo>
                <a:lnTo>
                  <a:pt x="7898201" y="35638"/>
                </a:lnTo>
                <a:lnTo>
                  <a:pt x="7905871" y="30415"/>
                </a:lnTo>
                <a:lnTo>
                  <a:pt x="7913234" y="25499"/>
                </a:lnTo>
                <a:lnTo>
                  <a:pt x="7921517" y="21198"/>
                </a:lnTo>
                <a:lnTo>
                  <a:pt x="7929493" y="16897"/>
                </a:lnTo>
                <a:lnTo>
                  <a:pt x="7937776" y="13518"/>
                </a:lnTo>
                <a:lnTo>
                  <a:pt x="7945753" y="10138"/>
                </a:lnTo>
                <a:lnTo>
                  <a:pt x="7954343" y="7680"/>
                </a:lnTo>
                <a:lnTo>
                  <a:pt x="7962933" y="5223"/>
                </a:lnTo>
                <a:lnTo>
                  <a:pt x="7971523" y="3687"/>
                </a:lnTo>
                <a:lnTo>
                  <a:pt x="7980420" y="2150"/>
                </a:lnTo>
                <a:lnTo>
                  <a:pt x="7988703" y="1229"/>
                </a:lnTo>
                <a:lnTo>
                  <a:pt x="7997600" y="307"/>
                </a:lnTo>
                <a:lnTo>
                  <a:pt x="8006496" y="0"/>
                </a:lnTo>
                <a:lnTo>
                  <a:pt x="8015393" y="307"/>
                </a:lnTo>
                <a:lnTo>
                  <a:pt x="8023983" y="1229"/>
                </a:lnTo>
                <a:lnTo>
                  <a:pt x="8032880" y="2150"/>
                </a:lnTo>
                <a:lnTo>
                  <a:pt x="8041470" y="3687"/>
                </a:lnTo>
                <a:lnTo>
                  <a:pt x="8050367" y="5223"/>
                </a:lnTo>
                <a:lnTo>
                  <a:pt x="8058650" y="7680"/>
                </a:lnTo>
                <a:lnTo>
                  <a:pt x="8067240" y="10138"/>
                </a:lnTo>
                <a:lnTo>
                  <a:pt x="8075523" y="13518"/>
                </a:lnTo>
                <a:lnTo>
                  <a:pt x="8083806" y="16897"/>
                </a:lnTo>
                <a:lnTo>
                  <a:pt x="8091783" y="21198"/>
                </a:lnTo>
                <a:lnTo>
                  <a:pt x="8099759" y="25499"/>
                </a:lnTo>
                <a:lnTo>
                  <a:pt x="8107429" y="30415"/>
                </a:lnTo>
                <a:lnTo>
                  <a:pt x="8114792" y="35638"/>
                </a:lnTo>
                <a:lnTo>
                  <a:pt x="8122154" y="41475"/>
                </a:lnTo>
                <a:lnTo>
                  <a:pt x="8129210" y="47312"/>
                </a:lnTo>
                <a:lnTo>
                  <a:pt x="8135960" y="53764"/>
                </a:lnTo>
                <a:lnTo>
                  <a:pt x="8468515" y="386793"/>
                </a:lnTo>
                <a:lnTo>
                  <a:pt x="8474344" y="392937"/>
                </a:lnTo>
                <a:lnTo>
                  <a:pt x="8480172" y="399696"/>
                </a:lnTo>
                <a:lnTo>
                  <a:pt x="8485695" y="406455"/>
                </a:lnTo>
                <a:lnTo>
                  <a:pt x="8490603" y="413828"/>
                </a:lnTo>
                <a:lnTo>
                  <a:pt x="8495512" y="421509"/>
                </a:lnTo>
                <a:lnTo>
                  <a:pt x="8499807" y="428882"/>
                </a:lnTo>
                <a:lnTo>
                  <a:pt x="8503795" y="436870"/>
                </a:lnTo>
                <a:lnTo>
                  <a:pt x="8507783" y="445165"/>
                </a:lnTo>
                <a:lnTo>
                  <a:pt x="8510851" y="453153"/>
                </a:lnTo>
                <a:lnTo>
                  <a:pt x="8513612" y="461755"/>
                </a:lnTo>
                <a:lnTo>
                  <a:pt x="8516066" y="470357"/>
                </a:lnTo>
                <a:lnTo>
                  <a:pt x="8518214" y="479266"/>
                </a:lnTo>
                <a:lnTo>
                  <a:pt x="8520054" y="488483"/>
                </a:lnTo>
                <a:lnTo>
                  <a:pt x="8520975" y="497700"/>
                </a:lnTo>
                <a:cubicBezTo>
                  <a:pt x="8521282" y="500772"/>
                  <a:pt x="8521588" y="503844"/>
                  <a:pt x="8521895" y="506916"/>
                </a:cubicBezTo>
                <a:cubicBezTo>
                  <a:pt x="8521997" y="510091"/>
                  <a:pt x="8522100" y="513265"/>
                  <a:pt x="8522202" y="516440"/>
                </a:cubicBezTo>
                <a:cubicBezTo>
                  <a:pt x="8522100" y="519615"/>
                  <a:pt x="8521997" y="522789"/>
                  <a:pt x="8521895" y="525964"/>
                </a:cubicBezTo>
                <a:cubicBezTo>
                  <a:pt x="8521588" y="529036"/>
                  <a:pt x="8521282" y="532109"/>
                  <a:pt x="8520975" y="535181"/>
                </a:cubicBezTo>
                <a:lnTo>
                  <a:pt x="8520054" y="544397"/>
                </a:lnTo>
                <a:lnTo>
                  <a:pt x="8518214" y="553307"/>
                </a:lnTo>
                <a:lnTo>
                  <a:pt x="8516066" y="562524"/>
                </a:lnTo>
                <a:lnTo>
                  <a:pt x="8513612" y="570819"/>
                </a:lnTo>
                <a:lnTo>
                  <a:pt x="8510851" y="579421"/>
                </a:lnTo>
                <a:lnTo>
                  <a:pt x="8507783" y="587716"/>
                </a:lnTo>
                <a:lnTo>
                  <a:pt x="8503795" y="596011"/>
                </a:lnTo>
                <a:lnTo>
                  <a:pt x="8499807" y="603691"/>
                </a:lnTo>
                <a:lnTo>
                  <a:pt x="8495512" y="611679"/>
                </a:lnTo>
                <a:lnTo>
                  <a:pt x="8490603" y="619052"/>
                </a:lnTo>
                <a:lnTo>
                  <a:pt x="8485695" y="626426"/>
                </a:lnTo>
                <a:lnTo>
                  <a:pt x="8480172" y="633185"/>
                </a:lnTo>
                <a:lnTo>
                  <a:pt x="8474344" y="639943"/>
                </a:lnTo>
                <a:lnTo>
                  <a:pt x="8468515" y="646088"/>
                </a:lnTo>
                <a:lnTo>
                  <a:pt x="8135960" y="978809"/>
                </a:lnTo>
                <a:lnTo>
                  <a:pt x="8135062" y="979708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DDOS攻击，SQL 注入，xss跨站脚本攻击，APT攻击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4"/>
            </p:custDataLst>
          </p:nvPr>
        </p:nvSpPr>
        <p:spPr bwMode="auto">
          <a:xfrm>
            <a:off x="2460396" y="4187413"/>
            <a:ext cx="6087961" cy="745211"/>
          </a:xfrm>
          <a:custGeom>
            <a:avLst/>
            <a:gdLst>
              <a:gd name="connsiteX0" fmla="*/ 7616534 w 8003674"/>
              <a:gd name="connsiteY0" fmla="*/ 443714 h 979708"/>
              <a:gd name="connsiteX1" fmla="*/ 0 w 8003674"/>
              <a:gd name="connsiteY1" fmla="*/ 443714 h 979708"/>
              <a:gd name="connsiteX2" fmla="*/ 0 w 8003674"/>
              <a:gd name="connsiteY2" fmla="*/ 332875 h 979708"/>
              <a:gd name="connsiteX3" fmla="*/ 7384071 w 8003674"/>
              <a:gd name="connsiteY3" fmla="*/ 332875 h 979708"/>
              <a:gd name="connsiteX4" fmla="*/ 7358505 w 8003674"/>
              <a:gd name="connsiteY4" fmla="*/ 313673 h 979708"/>
              <a:gd name="connsiteX5" fmla="*/ 7352063 w 8003674"/>
              <a:gd name="connsiteY5" fmla="*/ 306607 h 979708"/>
              <a:gd name="connsiteX6" fmla="*/ 7345620 w 8003674"/>
              <a:gd name="connsiteY6" fmla="*/ 299541 h 979708"/>
              <a:gd name="connsiteX7" fmla="*/ 7340098 w 8003674"/>
              <a:gd name="connsiteY7" fmla="*/ 292475 h 979708"/>
              <a:gd name="connsiteX8" fmla="*/ 7335189 w 8003674"/>
              <a:gd name="connsiteY8" fmla="*/ 284487 h 979708"/>
              <a:gd name="connsiteX9" fmla="*/ 7330281 w 8003674"/>
              <a:gd name="connsiteY9" fmla="*/ 276807 h 979708"/>
              <a:gd name="connsiteX10" fmla="*/ 7325679 w 8003674"/>
              <a:gd name="connsiteY10" fmla="*/ 269126 h 979708"/>
              <a:gd name="connsiteX11" fmla="*/ 7321691 w 8003674"/>
              <a:gd name="connsiteY11" fmla="*/ 260831 h 979708"/>
              <a:gd name="connsiteX12" fmla="*/ 7318316 w 8003674"/>
              <a:gd name="connsiteY12" fmla="*/ 252844 h 979708"/>
              <a:gd name="connsiteX13" fmla="*/ 7314942 w 8003674"/>
              <a:gd name="connsiteY13" fmla="*/ 244241 h 979708"/>
              <a:gd name="connsiteX14" fmla="*/ 7312181 w 8003674"/>
              <a:gd name="connsiteY14" fmla="*/ 235639 h 979708"/>
              <a:gd name="connsiteX15" fmla="*/ 7310033 w 8003674"/>
              <a:gd name="connsiteY15" fmla="*/ 227344 h 979708"/>
              <a:gd name="connsiteX16" fmla="*/ 7307886 w 8003674"/>
              <a:gd name="connsiteY16" fmla="*/ 218742 h 979708"/>
              <a:gd name="connsiteX17" fmla="*/ 7306658 w 8003674"/>
              <a:gd name="connsiteY17" fmla="*/ 209832 h 979708"/>
              <a:gd name="connsiteX18" fmla="*/ 7305431 w 8003674"/>
              <a:gd name="connsiteY18" fmla="*/ 201230 h 979708"/>
              <a:gd name="connsiteX19" fmla="*/ 7305124 w 8003674"/>
              <a:gd name="connsiteY19" fmla="*/ 192321 h 979708"/>
              <a:gd name="connsiteX20" fmla="*/ 7304818 w 8003674"/>
              <a:gd name="connsiteY20" fmla="*/ 183719 h 979708"/>
              <a:gd name="connsiteX21" fmla="*/ 7305124 w 8003674"/>
              <a:gd name="connsiteY21" fmla="*/ 175116 h 979708"/>
              <a:gd name="connsiteX22" fmla="*/ 7305431 w 8003674"/>
              <a:gd name="connsiteY22" fmla="*/ 166207 h 979708"/>
              <a:gd name="connsiteX23" fmla="*/ 7306658 w 8003674"/>
              <a:gd name="connsiteY23" fmla="*/ 157298 h 979708"/>
              <a:gd name="connsiteX24" fmla="*/ 7307886 w 8003674"/>
              <a:gd name="connsiteY24" fmla="*/ 148388 h 979708"/>
              <a:gd name="connsiteX25" fmla="*/ 7310033 w 8003674"/>
              <a:gd name="connsiteY25" fmla="*/ 140093 h 979708"/>
              <a:gd name="connsiteX26" fmla="*/ 7312181 w 8003674"/>
              <a:gd name="connsiteY26" fmla="*/ 131491 h 979708"/>
              <a:gd name="connsiteX27" fmla="*/ 7314942 w 8003674"/>
              <a:gd name="connsiteY27" fmla="*/ 122889 h 979708"/>
              <a:gd name="connsiteX28" fmla="*/ 7318316 w 8003674"/>
              <a:gd name="connsiteY28" fmla="*/ 114594 h 979708"/>
              <a:gd name="connsiteX29" fmla="*/ 7321691 w 8003674"/>
              <a:gd name="connsiteY29" fmla="*/ 106299 h 979708"/>
              <a:gd name="connsiteX30" fmla="*/ 7325679 w 8003674"/>
              <a:gd name="connsiteY30" fmla="*/ 98311 h 979708"/>
              <a:gd name="connsiteX31" fmla="*/ 7330281 w 8003674"/>
              <a:gd name="connsiteY31" fmla="*/ 90630 h 979708"/>
              <a:gd name="connsiteX32" fmla="*/ 7335189 w 8003674"/>
              <a:gd name="connsiteY32" fmla="*/ 82643 h 979708"/>
              <a:gd name="connsiteX33" fmla="*/ 7340098 w 8003674"/>
              <a:gd name="connsiteY33" fmla="*/ 75269 h 979708"/>
              <a:gd name="connsiteX34" fmla="*/ 7345620 w 8003674"/>
              <a:gd name="connsiteY34" fmla="*/ 67896 h 979708"/>
              <a:gd name="connsiteX35" fmla="*/ 7352063 w 8003674"/>
              <a:gd name="connsiteY35" fmla="*/ 60830 h 979708"/>
              <a:gd name="connsiteX36" fmla="*/ 7358505 w 8003674"/>
              <a:gd name="connsiteY36" fmla="*/ 53764 h 979708"/>
              <a:gd name="connsiteX37" fmla="*/ 7365254 w 8003674"/>
              <a:gd name="connsiteY37" fmla="*/ 47312 h 979708"/>
              <a:gd name="connsiteX38" fmla="*/ 7372617 w 8003674"/>
              <a:gd name="connsiteY38" fmla="*/ 41475 h 979708"/>
              <a:gd name="connsiteX39" fmla="*/ 7379673 w 8003674"/>
              <a:gd name="connsiteY39" fmla="*/ 35638 h 979708"/>
              <a:gd name="connsiteX40" fmla="*/ 7387343 w 8003674"/>
              <a:gd name="connsiteY40" fmla="*/ 30415 h 979708"/>
              <a:gd name="connsiteX41" fmla="*/ 7394706 w 8003674"/>
              <a:gd name="connsiteY41" fmla="*/ 25499 h 979708"/>
              <a:gd name="connsiteX42" fmla="*/ 7402989 w 8003674"/>
              <a:gd name="connsiteY42" fmla="*/ 21198 h 979708"/>
              <a:gd name="connsiteX43" fmla="*/ 7410965 w 8003674"/>
              <a:gd name="connsiteY43" fmla="*/ 16897 h 979708"/>
              <a:gd name="connsiteX44" fmla="*/ 7419248 w 8003674"/>
              <a:gd name="connsiteY44" fmla="*/ 13518 h 979708"/>
              <a:gd name="connsiteX45" fmla="*/ 7427225 w 8003674"/>
              <a:gd name="connsiteY45" fmla="*/ 10138 h 979708"/>
              <a:gd name="connsiteX46" fmla="*/ 7435815 w 8003674"/>
              <a:gd name="connsiteY46" fmla="*/ 7680 h 979708"/>
              <a:gd name="connsiteX47" fmla="*/ 7444405 w 8003674"/>
              <a:gd name="connsiteY47" fmla="*/ 5223 h 979708"/>
              <a:gd name="connsiteX48" fmla="*/ 7452995 w 8003674"/>
              <a:gd name="connsiteY48" fmla="*/ 3687 h 979708"/>
              <a:gd name="connsiteX49" fmla="*/ 7461892 w 8003674"/>
              <a:gd name="connsiteY49" fmla="*/ 2150 h 979708"/>
              <a:gd name="connsiteX50" fmla="*/ 7470175 w 8003674"/>
              <a:gd name="connsiteY50" fmla="*/ 1229 h 979708"/>
              <a:gd name="connsiteX51" fmla="*/ 7479072 w 8003674"/>
              <a:gd name="connsiteY51" fmla="*/ 307 h 979708"/>
              <a:gd name="connsiteX52" fmla="*/ 7487968 w 8003674"/>
              <a:gd name="connsiteY52" fmla="*/ 0 h 979708"/>
              <a:gd name="connsiteX53" fmla="*/ 7496865 w 8003674"/>
              <a:gd name="connsiteY53" fmla="*/ 307 h 979708"/>
              <a:gd name="connsiteX54" fmla="*/ 7505455 w 8003674"/>
              <a:gd name="connsiteY54" fmla="*/ 1229 h 979708"/>
              <a:gd name="connsiteX55" fmla="*/ 7514352 w 8003674"/>
              <a:gd name="connsiteY55" fmla="*/ 2150 h 979708"/>
              <a:gd name="connsiteX56" fmla="*/ 7522942 w 8003674"/>
              <a:gd name="connsiteY56" fmla="*/ 3687 h 979708"/>
              <a:gd name="connsiteX57" fmla="*/ 7531839 w 8003674"/>
              <a:gd name="connsiteY57" fmla="*/ 5223 h 979708"/>
              <a:gd name="connsiteX58" fmla="*/ 7540122 w 8003674"/>
              <a:gd name="connsiteY58" fmla="*/ 7680 h 979708"/>
              <a:gd name="connsiteX59" fmla="*/ 7548712 w 8003674"/>
              <a:gd name="connsiteY59" fmla="*/ 10138 h 979708"/>
              <a:gd name="connsiteX60" fmla="*/ 7556995 w 8003674"/>
              <a:gd name="connsiteY60" fmla="*/ 13518 h 979708"/>
              <a:gd name="connsiteX61" fmla="*/ 7565278 w 8003674"/>
              <a:gd name="connsiteY61" fmla="*/ 16897 h 979708"/>
              <a:gd name="connsiteX62" fmla="*/ 7573255 w 8003674"/>
              <a:gd name="connsiteY62" fmla="*/ 21198 h 979708"/>
              <a:gd name="connsiteX63" fmla="*/ 7581231 w 8003674"/>
              <a:gd name="connsiteY63" fmla="*/ 25499 h 979708"/>
              <a:gd name="connsiteX64" fmla="*/ 7588901 w 8003674"/>
              <a:gd name="connsiteY64" fmla="*/ 30415 h 979708"/>
              <a:gd name="connsiteX65" fmla="*/ 7596264 w 8003674"/>
              <a:gd name="connsiteY65" fmla="*/ 35638 h 979708"/>
              <a:gd name="connsiteX66" fmla="*/ 7603626 w 8003674"/>
              <a:gd name="connsiteY66" fmla="*/ 41475 h 979708"/>
              <a:gd name="connsiteX67" fmla="*/ 7610682 w 8003674"/>
              <a:gd name="connsiteY67" fmla="*/ 47312 h 979708"/>
              <a:gd name="connsiteX68" fmla="*/ 7617432 w 8003674"/>
              <a:gd name="connsiteY68" fmla="*/ 53764 h 979708"/>
              <a:gd name="connsiteX69" fmla="*/ 7949987 w 8003674"/>
              <a:gd name="connsiteY69" fmla="*/ 386793 h 979708"/>
              <a:gd name="connsiteX70" fmla="*/ 7955816 w 8003674"/>
              <a:gd name="connsiteY70" fmla="*/ 392937 h 979708"/>
              <a:gd name="connsiteX71" fmla="*/ 7961644 w 8003674"/>
              <a:gd name="connsiteY71" fmla="*/ 399696 h 979708"/>
              <a:gd name="connsiteX72" fmla="*/ 7967167 w 8003674"/>
              <a:gd name="connsiteY72" fmla="*/ 406455 h 979708"/>
              <a:gd name="connsiteX73" fmla="*/ 7972075 w 8003674"/>
              <a:gd name="connsiteY73" fmla="*/ 413828 h 979708"/>
              <a:gd name="connsiteX74" fmla="*/ 7976984 w 8003674"/>
              <a:gd name="connsiteY74" fmla="*/ 421509 h 979708"/>
              <a:gd name="connsiteX75" fmla="*/ 7981279 w 8003674"/>
              <a:gd name="connsiteY75" fmla="*/ 428882 h 979708"/>
              <a:gd name="connsiteX76" fmla="*/ 7985267 w 8003674"/>
              <a:gd name="connsiteY76" fmla="*/ 436870 h 979708"/>
              <a:gd name="connsiteX77" fmla="*/ 7989255 w 8003674"/>
              <a:gd name="connsiteY77" fmla="*/ 445165 h 979708"/>
              <a:gd name="connsiteX78" fmla="*/ 7992323 w 8003674"/>
              <a:gd name="connsiteY78" fmla="*/ 453153 h 979708"/>
              <a:gd name="connsiteX79" fmla="*/ 7995084 w 8003674"/>
              <a:gd name="connsiteY79" fmla="*/ 461755 h 979708"/>
              <a:gd name="connsiteX80" fmla="*/ 7997538 w 8003674"/>
              <a:gd name="connsiteY80" fmla="*/ 470357 h 979708"/>
              <a:gd name="connsiteX81" fmla="*/ 7999686 w 8003674"/>
              <a:gd name="connsiteY81" fmla="*/ 479266 h 979708"/>
              <a:gd name="connsiteX82" fmla="*/ 8001526 w 8003674"/>
              <a:gd name="connsiteY82" fmla="*/ 488483 h 979708"/>
              <a:gd name="connsiteX83" fmla="*/ 8002447 w 8003674"/>
              <a:gd name="connsiteY83" fmla="*/ 497700 h 979708"/>
              <a:gd name="connsiteX84" fmla="*/ 8003367 w 8003674"/>
              <a:gd name="connsiteY84" fmla="*/ 506916 h 979708"/>
              <a:gd name="connsiteX85" fmla="*/ 8003674 w 8003674"/>
              <a:gd name="connsiteY85" fmla="*/ 516440 h 979708"/>
              <a:gd name="connsiteX86" fmla="*/ 8003367 w 8003674"/>
              <a:gd name="connsiteY86" fmla="*/ 525964 h 979708"/>
              <a:gd name="connsiteX87" fmla="*/ 8002447 w 8003674"/>
              <a:gd name="connsiteY87" fmla="*/ 535181 h 979708"/>
              <a:gd name="connsiteX88" fmla="*/ 8001526 w 8003674"/>
              <a:gd name="connsiteY88" fmla="*/ 544397 h 979708"/>
              <a:gd name="connsiteX89" fmla="*/ 7999686 w 8003674"/>
              <a:gd name="connsiteY89" fmla="*/ 553307 h 979708"/>
              <a:gd name="connsiteX90" fmla="*/ 7997538 w 8003674"/>
              <a:gd name="connsiteY90" fmla="*/ 562524 h 979708"/>
              <a:gd name="connsiteX91" fmla="*/ 7995084 w 8003674"/>
              <a:gd name="connsiteY91" fmla="*/ 570819 h 979708"/>
              <a:gd name="connsiteX92" fmla="*/ 7992323 w 8003674"/>
              <a:gd name="connsiteY92" fmla="*/ 579421 h 979708"/>
              <a:gd name="connsiteX93" fmla="*/ 7989255 w 8003674"/>
              <a:gd name="connsiteY93" fmla="*/ 587716 h 979708"/>
              <a:gd name="connsiteX94" fmla="*/ 7985267 w 8003674"/>
              <a:gd name="connsiteY94" fmla="*/ 596011 h 979708"/>
              <a:gd name="connsiteX95" fmla="*/ 7981279 w 8003674"/>
              <a:gd name="connsiteY95" fmla="*/ 603691 h 979708"/>
              <a:gd name="connsiteX96" fmla="*/ 7976984 w 8003674"/>
              <a:gd name="connsiteY96" fmla="*/ 611679 h 979708"/>
              <a:gd name="connsiteX97" fmla="*/ 7972075 w 8003674"/>
              <a:gd name="connsiteY97" fmla="*/ 619052 h 979708"/>
              <a:gd name="connsiteX98" fmla="*/ 7967167 w 8003674"/>
              <a:gd name="connsiteY98" fmla="*/ 626426 h 979708"/>
              <a:gd name="connsiteX99" fmla="*/ 7961644 w 8003674"/>
              <a:gd name="connsiteY99" fmla="*/ 633185 h 979708"/>
              <a:gd name="connsiteX100" fmla="*/ 7955816 w 8003674"/>
              <a:gd name="connsiteY100" fmla="*/ 639943 h 979708"/>
              <a:gd name="connsiteX101" fmla="*/ 7949987 w 8003674"/>
              <a:gd name="connsiteY101" fmla="*/ 646088 h 979708"/>
              <a:gd name="connsiteX102" fmla="*/ 7617432 w 8003674"/>
              <a:gd name="connsiteY102" fmla="*/ 978809 h 979708"/>
              <a:gd name="connsiteX103" fmla="*/ 7616534 w 8003674"/>
              <a:gd name="connsiteY103" fmla="*/ 979708 h 979708"/>
              <a:gd name="connsiteX104" fmla="*/ 7707974 w 8003674"/>
              <a:gd name="connsiteY104" fmla="*/ 535154 h 979708"/>
              <a:gd name="connsiteX0-1" fmla="*/ 7616534 w 8003674"/>
              <a:gd name="connsiteY0-2" fmla="*/ 443714 h 979708"/>
              <a:gd name="connsiteX1-3" fmla="*/ 0 w 8003674"/>
              <a:gd name="connsiteY1-4" fmla="*/ 443714 h 979708"/>
              <a:gd name="connsiteX2-5" fmla="*/ 0 w 8003674"/>
              <a:gd name="connsiteY2-6" fmla="*/ 332875 h 979708"/>
              <a:gd name="connsiteX3-7" fmla="*/ 7384071 w 8003674"/>
              <a:gd name="connsiteY3-8" fmla="*/ 332875 h 979708"/>
              <a:gd name="connsiteX4-9" fmla="*/ 7358505 w 8003674"/>
              <a:gd name="connsiteY4-10" fmla="*/ 313673 h 979708"/>
              <a:gd name="connsiteX5-11" fmla="*/ 7352063 w 8003674"/>
              <a:gd name="connsiteY5-12" fmla="*/ 306607 h 979708"/>
              <a:gd name="connsiteX6-13" fmla="*/ 7345620 w 8003674"/>
              <a:gd name="connsiteY6-14" fmla="*/ 299541 h 979708"/>
              <a:gd name="connsiteX7-15" fmla="*/ 7340098 w 8003674"/>
              <a:gd name="connsiteY7-16" fmla="*/ 292475 h 979708"/>
              <a:gd name="connsiteX8-17" fmla="*/ 7335189 w 8003674"/>
              <a:gd name="connsiteY8-18" fmla="*/ 284487 h 979708"/>
              <a:gd name="connsiteX9-19" fmla="*/ 7330281 w 8003674"/>
              <a:gd name="connsiteY9-20" fmla="*/ 276807 h 979708"/>
              <a:gd name="connsiteX10-21" fmla="*/ 7325679 w 8003674"/>
              <a:gd name="connsiteY10-22" fmla="*/ 269126 h 979708"/>
              <a:gd name="connsiteX11-23" fmla="*/ 7321691 w 8003674"/>
              <a:gd name="connsiteY11-24" fmla="*/ 260831 h 979708"/>
              <a:gd name="connsiteX12-25" fmla="*/ 7318316 w 8003674"/>
              <a:gd name="connsiteY12-26" fmla="*/ 252844 h 979708"/>
              <a:gd name="connsiteX13-27" fmla="*/ 7314942 w 8003674"/>
              <a:gd name="connsiteY13-28" fmla="*/ 244241 h 979708"/>
              <a:gd name="connsiteX14-29" fmla="*/ 7312181 w 8003674"/>
              <a:gd name="connsiteY14-30" fmla="*/ 235639 h 979708"/>
              <a:gd name="connsiteX15-31" fmla="*/ 7310033 w 8003674"/>
              <a:gd name="connsiteY15-32" fmla="*/ 227344 h 979708"/>
              <a:gd name="connsiteX16-33" fmla="*/ 7307886 w 8003674"/>
              <a:gd name="connsiteY16-34" fmla="*/ 218742 h 979708"/>
              <a:gd name="connsiteX17-35" fmla="*/ 7306658 w 8003674"/>
              <a:gd name="connsiteY17-36" fmla="*/ 209832 h 979708"/>
              <a:gd name="connsiteX18-37" fmla="*/ 7305431 w 8003674"/>
              <a:gd name="connsiteY18-38" fmla="*/ 201230 h 979708"/>
              <a:gd name="connsiteX19-39" fmla="*/ 7305124 w 8003674"/>
              <a:gd name="connsiteY19-40" fmla="*/ 192321 h 979708"/>
              <a:gd name="connsiteX20-41" fmla="*/ 7304818 w 8003674"/>
              <a:gd name="connsiteY20-42" fmla="*/ 183719 h 979708"/>
              <a:gd name="connsiteX21-43" fmla="*/ 7305124 w 8003674"/>
              <a:gd name="connsiteY21-44" fmla="*/ 175116 h 979708"/>
              <a:gd name="connsiteX22-45" fmla="*/ 7305431 w 8003674"/>
              <a:gd name="connsiteY22-46" fmla="*/ 166207 h 979708"/>
              <a:gd name="connsiteX23-47" fmla="*/ 7306658 w 8003674"/>
              <a:gd name="connsiteY23-48" fmla="*/ 157298 h 979708"/>
              <a:gd name="connsiteX24-49" fmla="*/ 7307886 w 8003674"/>
              <a:gd name="connsiteY24-50" fmla="*/ 148388 h 979708"/>
              <a:gd name="connsiteX25-51" fmla="*/ 7310033 w 8003674"/>
              <a:gd name="connsiteY25-52" fmla="*/ 140093 h 979708"/>
              <a:gd name="connsiteX26-53" fmla="*/ 7312181 w 8003674"/>
              <a:gd name="connsiteY26-54" fmla="*/ 131491 h 979708"/>
              <a:gd name="connsiteX27-55" fmla="*/ 7314942 w 8003674"/>
              <a:gd name="connsiteY27-56" fmla="*/ 122889 h 979708"/>
              <a:gd name="connsiteX28-57" fmla="*/ 7318316 w 8003674"/>
              <a:gd name="connsiteY28-58" fmla="*/ 114594 h 979708"/>
              <a:gd name="connsiteX29-59" fmla="*/ 7321691 w 8003674"/>
              <a:gd name="connsiteY29-60" fmla="*/ 106299 h 979708"/>
              <a:gd name="connsiteX30-61" fmla="*/ 7325679 w 8003674"/>
              <a:gd name="connsiteY30-62" fmla="*/ 98311 h 979708"/>
              <a:gd name="connsiteX31-63" fmla="*/ 7330281 w 8003674"/>
              <a:gd name="connsiteY31-64" fmla="*/ 90630 h 979708"/>
              <a:gd name="connsiteX32-65" fmla="*/ 7335189 w 8003674"/>
              <a:gd name="connsiteY32-66" fmla="*/ 82643 h 979708"/>
              <a:gd name="connsiteX33-67" fmla="*/ 7340098 w 8003674"/>
              <a:gd name="connsiteY33-68" fmla="*/ 75269 h 979708"/>
              <a:gd name="connsiteX34-69" fmla="*/ 7345620 w 8003674"/>
              <a:gd name="connsiteY34-70" fmla="*/ 67896 h 979708"/>
              <a:gd name="connsiteX35-71" fmla="*/ 7352063 w 8003674"/>
              <a:gd name="connsiteY35-72" fmla="*/ 60830 h 979708"/>
              <a:gd name="connsiteX36-73" fmla="*/ 7358505 w 8003674"/>
              <a:gd name="connsiteY36-74" fmla="*/ 53764 h 979708"/>
              <a:gd name="connsiteX37-75" fmla="*/ 7365254 w 8003674"/>
              <a:gd name="connsiteY37-76" fmla="*/ 47312 h 979708"/>
              <a:gd name="connsiteX38-77" fmla="*/ 7372617 w 8003674"/>
              <a:gd name="connsiteY38-78" fmla="*/ 41475 h 979708"/>
              <a:gd name="connsiteX39-79" fmla="*/ 7379673 w 8003674"/>
              <a:gd name="connsiteY39-80" fmla="*/ 35638 h 979708"/>
              <a:gd name="connsiteX40-81" fmla="*/ 7387343 w 8003674"/>
              <a:gd name="connsiteY40-82" fmla="*/ 30415 h 979708"/>
              <a:gd name="connsiteX41-83" fmla="*/ 7394706 w 8003674"/>
              <a:gd name="connsiteY41-84" fmla="*/ 25499 h 979708"/>
              <a:gd name="connsiteX42-85" fmla="*/ 7402989 w 8003674"/>
              <a:gd name="connsiteY42-86" fmla="*/ 21198 h 979708"/>
              <a:gd name="connsiteX43-87" fmla="*/ 7410965 w 8003674"/>
              <a:gd name="connsiteY43-88" fmla="*/ 16897 h 979708"/>
              <a:gd name="connsiteX44-89" fmla="*/ 7419248 w 8003674"/>
              <a:gd name="connsiteY44-90" fmla="*/ 13518 h 979708"/>
              <a:gd name="connsiteX45-91" fmla="*/ 7427225 w 8003674"/>
              <a:gd name="connsiteY45-92" fmla="*/ 10138 h 979708"/>
              <a:gd name="connsiteX46-93" fmla="*/ 7435815 w 8003674"/>
              <a:gd name="connsiteY46-94" fmla="*/ 7680 h 979708"/>
              <a:gd name="connsiteX47-95" fmla="*/ 7444405 w 8003674"/>
              <a:gd name="connsiteY47-96" fmla="*/ 5223 h 979708"/>
              <a:gd name="connsiteX48-97" fmla="*/ 7452995 w 8003674"/>
              <a:gd name="connsiteY48-98" fmla="*/ 3687 h 979708"/>
              <a:gd name="connsiteX49-99" fmla="*/ 7461892 w 8003674"/>
              <a:gd name="connsiteY49-100" fmla="*/ 2150 h 979708"/>
              <a:gd name="connsiteX50-101" fmla="*/ 7470175 w 8003674"/>
              <a:gd name="connsiteY50-102" fmla="*/ 1229 h 979708"/>
              <a:gd name="connsiteX51-103" fmla="*/ 7479072 w 8003674"/>
              <a:gd name="connsiteY51-104" fmla="*/ 307 h 979708"/>
              <a:gd name="connsiteX52-105" fmla="*/ 7487968 w 8003674"/>
              <a:gd name="connsiteY52-106" fmla="*/ 0 h 979708"/>
              <a:gd name="connsiteX53-107" fmla="*/ 7496865 w 8003674"/>
              <a:gd name="connsiteY53-108" fmla="*/ 307 h 979708"/>
              <a:gd name="connsiteX54-109" fmla="*/ 7505455 w 8003674"/>
              <a:gd name="connsiteY54-110" fmla="*/ 1229 h 979708"/>
              <a:gd name="connsiteX55-111" fmla="*/ 7514352 w 8003674"/>
              <a:gd name="connsiteY55-112" fmla="*/ 2150 h 979708"/>
              <a:gd name="connsiteX56-113" fmla="*/ 7522942 w 8003674"/>
              <a:gd name="connsiteY56-114" fmla="*/ 3687 h 979708"/>
              <a:gd name="connsiteX57-115" fmla="*/ 7531839 w 8003674"/>
              <a:gd name="connsiteY57-116" fmla="*/ 5223 h 979708"/>
              <a:gd name="connsiteX58-117" fmla="*/ 7540122 w 8003674"/>
              <a:gd name="connsiteY58-118" fmla="*/ 7680 h 979708"/>
              <a:gd name="connsiteX59-119" fmla="*/ 7548712 w 8003674"/>
              <a:gd name="connsiteY59-120" fmla="*/ 10138 h 979708"/>
              <a:gd name="connsiteX60-121" fmla="*/ 7556995 w 8003674"/>
              <a:gd name="connsiteY60-122" fmla="*/ 13518 h 979708"/>
              <a:gd name="connsiteX61-123" fmla="*/ 7565278 w 8003674"/>
              <a:gd name="connsiteY61-124" fmla="*/ 16897 h 979708"/>
              <a:gd name="connsiteX62-125" fmla="*/ 7573255 w 8003674"/>
              <a:gd name="connsiteY62-126" fmla="*/ 21198 h 979708"/>
              <a:gd name="connsiteX63-127" fmla="*/ 7581231 w 8003674"/>
              <a:gd name="connsiteY63-128" fmla="*/ 25499 h 979708"/>
              <a:gd name="connsiteX64-129" fmla="*/ 7588901 w 8003674"/>
              <a:gd name="connsiteY64-130" fmla="*/ 30415 h 979708"/>
              <a:gd name="connsiteX65-131" fmla="*/ 7596264 w 8003674"/>
              <a:gd name="connsiteY65-132" fmla="*/ 35638 h 979708"/>
              <a:gd name="connsiteX66-133" fmla="*/ 7603626 w 8003674"/>
              <a:gd name="connsiteY66-134" fmla="*/ 41475 h 979708"/>
              <a:gd name="connsiteX67-135" fmla="*/ 7610682 w 8003674"/>
              <a:gd name="connsiteY67-136" fmla="*/ 47312 h 979708"/>
              <a:gd name="connsiteX68-137" fmla="*/ 7617432 w 8003674"/>
              <a:gd name="connsiteY68-138" fmla="*/ 53764 h 979708"/>
              <a:gd name="connsiteX69-139" fmla="*/ 7949987 w 8003674"/>
              <a:gd name="connsiteY69-140" fmla="*/ 386793 h 979708"/>
              <a:gd name="connsiteX70-141" fmla="*/ 7955816 w 8003674"/>
              <a:gd name="connsiteY70-142" fmla="*/ 392937 h 979708"/>
              <a:gd name="connsiteX71-143" fmla="*/ 7961644 w 8003674"/>
              <a:gd name="connsiteY71-144" fmla="*/ 399696 h 979708"/>
              <a:gd name="connsiteX72-145" fmla="*/ 7967167 w 8003674"/>
              <a:gd name="connsiteY72-146" fmla="*/ 406455 h 979708"/>
              <a:gd name="connsiteX73-147" fmla="*/ 7972075 w 8003674"/>
              <a:gd name="connsiteY73-148" fmla="*/ 413828 h 979708"/>
              <a:gd name="connsiteX74-149" fmla="*/ 7976984 w 8003674"/>
              <a:gd name="connsiteY74-150" fmla="*/ 421509 h 979708"/>
              <a:gd name="connsiteX75-151" fmla="*/ 7981279 w 8003674"/>
              <a:gd name="connsiteY75-152" fmla="*/ 428882 h 979708"/>
              <a:gd name="connsiteX76-153" fmla="*/ 7985267 w 8003674"/>
              <a:gd name="connsiteY76-154" fmla="*/ 436870 h 979708"/>
              <a:gd name="connsiteX77-155" fmla="*/ 7989255 w 8003674"/>
              <a:gd name="connsiteY77-156" fmla="*/ 445165 h 979708"/>
              <a:gd name="connsiteX78-157" fmla="*/ 7992323 w 8003674"/>
              <a:gd name="connsiteY78-158" fmla="*/ 453153 h 979708"/>
              <a:gd name="connsiteX79-159" fmla="*/ 7995084 w 8003674"/>
              <a:gd name="connsiteY79-160" fmla="*/ 461755 h 979708"/>
              <a:gd name="connsiteX80-161" fmla="*/ 7997538 w 8003674"/>
              <a:gd name="connsiteY80-162" fmla="*/ 470357 h 979708"/>
              <a:gd name="connsiteX81-163" fmla="*/ 7999686 w 8003674"/>
              <a:gd name="connsiteY81-164" fmla="*/ 479266 h 979708"/>
              <a:gd name="connsiteX82-165" fmla="*/ 8001526 w 8003674"/>
              <a:gd name="connsiteY82-166" fmla="*/ 488483 h 979708"/>
              <a:gd name="connsiteX83-167" fmla="*/ 8002447 w 8003674"/>
              <a:gd name="connsiteY83-168" fmla="*/ 497700 h 979708"/>
              <a:gd name="connsiteX84-169" fmla="*/ 8003367 w 8003674"/>
              <a:gd name="connsiteY84-170" fmla="*/ 506916 h 979708"/>
              <a:gd name="connsiteX85-171" fmla="*/ 8003674 w 8003674"/>
              <a:gd name="connsiteY85-172" fmla="*/ 516440 h 979708"/>
              <a:gd name="connsiteX86-173" fmla="*/ 8003367 w 8003674"/>
              <a:gd name="connsiteY86-174" fmla="*/ 525964 h 979708"/>
              <a:gd name="connsiteX87-175" fmla="*/ 8002447 w 8003674"/>
              <a:gd name="connsiteY87-176" fmla="*/ 535181 h 979708"/>
              <a:gd name="connsiteX88-177" fmla="*/ 8001526 w 8003674"/>
              <a:gd name="connsiteY88-178" fmla="*/ 544397 h 979708"/>
              <a:gd name="connsiteX89-179" fmla="*/ 7999686 w 8003674"/>
              <a:gd name="connsiteY89-180" fmla="*/ 553307 h 979708"/>
              <a:gd name="connsiteX90-181" fmla="*/ 7997538 w 8003674"/>
              <a:gd name="connsiteY90-182" fmla="*/ 562524 h 979708"/>
              <a:gd name="connsiteX91-183" fmla="*/ 7995084 w 8003674"/>
              <a:gd name="connsiteY91-184" fmla="*/ 570819 h 979708"/>
              <a:gd name="connsiteX92-185" fmla="*/ 7992323 w 8003674"/>
              <a:gd name="connsiteY92-186" fmla="*/ 579421 h 979708"/>
              <a:gd name="connsiteX93-187" fmla="*/ 7989255 w 8003674"/>
              <a:gd name="connsiteY93-188" fmla="*/ 587716 h 979708"/>
              <a:gd name="connsiteX94-189" fmla="*/ 7985267 w 8003674"/>
              <a:gd name="connsiteY94-190" fmla="*/ 596011 h 979708"/>
              <a:gd name="connsiteX95-191" fmla="*/ 7981279 w 8003674"/>
              <a:gd name="connsiteY95-192" fmla="*/ 603691 h 979708"/>
              <a:gd name="connsiteX96-193" fmla="*/ 7976984 w 8003674"/>
              <a:gd name="connsiteY96-194" fmla="*/ 611679 h 979708"/>
              <a:gd name="connsiteX97-195" fmla="*/ 7972075 w 8003674"/>
              <a:gd name="connsiteY97-196" fmla="*/ 619052 h 979708"/>
              <a:gd name="connsiteX98-197" fmla="*/ 7967167 w 8003674"/>
              <a:gd name="connsiteY98-198" fmla="*/ 626426 h 979708"/>
              <a:gd name="connsiteX99-199" fmla="*/ 7961644 w 8003674"/>
              <a:gd name="connsiteY99-200" fmla="*/ 633185 h 979708"/>
              <a:gd name="connsiteX100-201" fmla="*/ 7955816 w 8003674"/>
              <a:gd name="connsiteY100-202" fmla="*/ 639943 h 979708"/>
              <a:gd name="connsiteX101-203" fmla="*/ 7949987 w 8003674"/>
              <a:gd name="connsiteY101-204" fmla="*/ 646088 h 979708"/>
              <a:gd name="connsiteX102-205" fmla="*/ 7617432 w 8003674"/>
              <a:gd name="connsiteY102-206" fmla="*/ 978809 h 979708"/>
              <a:gd name="connsiteX103-207" fmla="*/ 7616534 w 8003674"/>
              <a:gd name="connsiteY103-208" fmla="*/ 979708 h 979708"/>
              <a:gd name="connsiteX0-209" fmla="*/ 0 w 8003674"/>
              <a:gd name="connsiteY0-210" fmla="*/ 443714 h 979708"/>
              <a:gd name="connsiteX1-211" fmla="*/ 0 w 8003674"/>
              <a:gd name="connsiteY1-212" fmla="*/ 332875 h 979708"/>
              <a:gd name="connsiteX2-213" fmla="*/ 7384071 w 8003674"/>
              <a:gd name="connsiteY2-214" fmla="*/ 332875 h 979708"/>
              <a:gd name="connsiteX3-215" fmla="*/ 7358505 w 8003674"/>
              <a:gd name="connsiteY3-216" fmla="*/ 313673 h 979708"/>
              <a:gd name="connsiteX4-217" fmla="*/ 7352063 w 8003674"/>
              <a:gd name="connsiteY4-218" fmla="*/ 306607 h 979708"/>
              <a:gd name="connsiteX5-219" fmla="*/ 7345620 w 8003674"/>
              <a:gd name="connsiteY5-220" fmla="*/ 299541 h 979708"/>
              <a:gd name="connsiteX6-221" fmla="*/ 7340098 w 8003674"/>
              <a:gd name="connsiteY6-222" fmla="*/ 292475 h 979708"/>
              <a:gd name="connsiteX7-223" fmla="*/ 7335189 w 8003674"/>
              <a:gd name="connsiteY7-224" fmla="*/ 284487 h 979708"/>
              <a:gd name="connsiteX8-225" fmla="*/ 7330281 w 8003674"/>
              <a:gd name="connsiteY8-226" fmla="*/ 276807 h 979708"/>
              <a:gd name="connsiteX9-227" fmla="*/ 7325679 w 8003674"/>
              <a:gd name="connsiteY9-228" fmla="*/ 269126 h 979708"/>
              <a:gd name="connsiteX10-229" fmla="*/ 7321691 w 8003674"/>
              <a:gd name="connsiteY10-230" fmla="*/ 260831 h 979708"/>
              <a:gd name="connsiteX11-231" fmla="*/ 7318316 w 8003674"/>
              <a:gd name="connsiteY11-232" fmla="*/ 252844 h 979708"/>
              <a:gd name="connsiteX12-233" fmla="*/ 7314942 w 8003674"/>
              <a:gd name="connsiteY12-234" fmla="*/ 244241 h 979708"/>
              <a:gd name="connsiteX13-235" fmla="*/ 7312181 w 8003674"/>
              <a:gd name="connsiteY13-236" fmla="*/ 235639 h 979708"/>
              <a:gd name="connsiteX14-237" fmla="*/ 7310033 w 8003674"/>
              <a:gd name="connsiteY14-238" fmla="*/ 227344 h 979708"/>
              <a:gd name="connsiteX15-239" fmla="*/ 7307886 w 8003674"/>
              <a:gd name="connsiteY15-240" fmla="*/ 218742 h 979708"/>
              <a:gd name="connsiteX16-241" fmla="*/ 7306658 w 8003674"/>
              <a:gd name="connsiteY16-242" fmla="*/ 209832 h 979708"/>
              <a:gd name="connsiteX17-243" fmla="*/ 7305431 w 8003674"/>
              <a:gd name="connsiteY17-244" fmla="*/ 201230 h 979708"/>
              <a:gd name="connsiteX18-245" fmla="*/ 7305124 w 8003674"/>
              <a:gd name="connsiteY18-246" fmla="*/ 192321 h 979708"/>
              <a:gd name="connsiteX19-247" fmla="*/ 7304818 w 8003674"/>
              <a:gd name="connsiteY19-248" fmla="*/ 183719 h 979708"/>
              <a:gd name="connsiteX20-249" fmla="*/ 7305124 w 8003674"/>
              <a:gd name="connsiteY20-250" fmla="*/ 175116 h 979708"/>
              <a:gd name="connsiteX21-251" fmla="*/ 7305431 w 8003674"/>
              <a:gd name="connsiteY21-252" fmla="*/ 166207 h 979708"/>
              <a:gd name="connsiteX22-253" fmla="*/ 7306658 w 8003674"/>
              <a:gd name="connsiteY22-254" fmla="*/ 157298 h 979708"/>
              <a:gd name="connsiteX23-255" fmla="*/ 7307886 w 8003674"/>
              <a:gd name="connsiteY23-256" fmla="*/ 148388 h 979708"/>
              <a:gd name="connsiteX24-257" fmla="*/ 7310033 w 8003674"/>
              <a:gd name="connsiteY24-258" fmla="*/ 140093 h 979708"/>
              <a:gd name="connsiteX25-259" fmla="*/ 7312181 w 8003674"/>
              <a:gd name="connsiteY25-260" fmla="*/ 131491 h 979708"/>
              <a:gd name="connsiteX26-261" fmla="*/ 7314942 w 8003674"/>
              <a:gd name="connsiteY26-262" fmla="*/ 122889 h 979708"/>
              <a:gd name="connsiteX27-263" fmla="*/ 7318316 w 8003674"/>
              <a:gd name="connsiteY27-264" fmla="*/ 114594 h 979708"/>
              <a:gd name="connsiteX28-265" fmla="*/ 7321691 w 8003674"/>
              <a:gd name="connsiteY28-266" fmla="*/ 106299 h 979708"/>
              <a:gd name="connsiteX29-267" fmla="*/ 7325679 w 8003674"/>
              <a:gd name="connsiteY29-268" fmla="*/ 98311 h 979708"/>
              <a:gd name="connsiteX30-269" fmla="*/ 7330281 w 8003674"/>
              <a:gd name="connsiteY30-270" fmla="*/ 90630 h 979708"/>
              <a:gd name="connsiteX31-271" fmla="*/ 7335189 w 8003674"/>
              <a:gd name="connsiteY31-272" fmla="*/ 82643 h 979708"/>
              <a:gd name="connsiteX32-273" fmla="*/ 7340098 w 8003674"/>
              <a:gd name="connsiteY32-274" fmla="*/ 75269 h 979708"/>
              <a:gd name="connsiteX33-275" fmla="*/ 7345620 w 8003674"/>
              <a:gd name="connsiteY33-276" fmla="*/ 67896 h 979708"/>
              <a:gd name="connsiteX34-277" fmla="*/ 7352063 w 8003674"/>
              <a:gd name="connsiteY34-278" fmla="*/ 60830 h 979708"/>
              <a:gd name="connsiteX35-279" fmla="*/ 7358505 w 8003674"/>
              <a:gd name="connsiteY35-280" fmla="*/ 53764 h 979708"/>
              <a:gd name="connsiteX36-281" fmla="*/ 7365254 w 8003674"/>
              <a:gd name="connsiteY36-282" fmla="*/ 47312 h 979708"/>
              <a:gd name="connsiteX37-283" fmla="*/ 7372617 w 8003674"/>
              <a:gd name="connsiteY37-284" fmla="*/ 41475 h 979708"/>
              <a:gd name="connsiteX38-285" fmla="*/ 7379673 w 8003674"/>
              <a:gd name="connsiteY38-286" fmla="*/ 35638 h 979708"/>
              <a:gd name="connsiteX39-287" fmla="*/ 7387343 w 8003674"/>
              <a:gd name="connsiteY39-288" fmla="*/ 30415 h 979708"/>
              <a:gd name="connsiteX40-289" fmla="*/ 7394706 w 8003674"/>
              <a:gd name="connsiteY40-290" fmla="*/ 25499 h 979708"/>
              <a:gd name="connsiteX41-291" fmla="*/ 7402989 w 8003674"/>
              <a:gd name="connsiteY41-292" fmla="*/ 21198 h 979708"/>
              <a:gd name="connsiteX42-293" fmla="*/ 7410965 w 8003674"/>
              <a:gd name="connsiteY42-294" fmla="*/ 16897 h 979708"/>
              <a:gd name="connsiteX43-295" fmla="*/ 7419248 w 8003674"/>
              <a:gd name="connsiteY43-296" fmla="*/ 13518 h 979708"/>
              <a:gd name="connsiteX44-297" fmla="*/ 7427225 w 8003674"/>
              <a:gd name="connsiteY44-298" fmla="*/ 10138 h 979708"/>
              <a:gd name="connsiteX45-299" fmla="*/ 7435815 w 8003674"/>
              <a:gd name="connsiteY45-300" fmla="*/ 7680 h 979708"/>
              <a:gd name="connsiteX46-301" fmla="*/ 7444405 w 8003674"/>
              <a:gd name="connsiteY46-302" fmla="*/ 5223 h 979708"/>
              <a:gd name="connsiteX47-303" fmla="*/ 7452995 w 8003674"/>
              <a:gd name="connsiteY47-304" fmla="*/ 3687 h 979708"/>
              <a:gd name="connsiteX48-305" fmla="*/ 7461892 w 8003674"/>
              <a:gd name="connsiteY48-306" fmla="*/ 2150 h 979708"/>
              <a:gd name="connsiteX49-307" fmla="*/ 7470175 w 8003674"/>
              <a:gd name="connsiteY49-308" fmla="*/ 1229 h 979708"/>
              <a:gd name="connsiteX50-309" fmla="*/ 7479072 w 8003674"/>
              <a:gd name="connsiteY50-310" fmla="*/ 307 h 979708"/>
              <a:gd name="connsiteX51-311" fmla="*/ 7487968 w 8003674"/>
              <a:gd name="connsiteY51-312" fmla="*/ 0 h 979708"/>
              <a:gd name="connsiteX52-313" fmla="*/ 7496865 w 8003674"/>
              <a:gd name="connsiteY52-314" fmla="*/ 307 h 979708"/>
              <a:gd name="connsiteX53-315" fmla="*/ 7505455 w 8003674"/>
              <a:gd name="connsiteY53-316" fmla="*/ 1229 h 979708"/>
              <a:gd name="connsiteX54-317" fmla="*/ 7514352 w 8003674"/>
              <a:gd name="connsiteY54-318" fmla="*/ 2150 h 979708"/>
              <a:gd name="connsiteX55-319" fmla="*/ 7522942 w 8003674"/>
              <a:gd name="connsiteY55-320" fmla="*/ 3687 h 979708"/>
              <a:gd name="connsiteX56-321" fmla="*/ 7531839 w 8003674"/>
              <a:gd name="connsiteY56-322" fmla="*/ 5223 h 979708"/>
              <a:gd name="connsiteX57-323" fmla="*/ 7540122 w 8003674"/>
              <a:gd name="connsiteY57-324" fmla="*/ 7680 h 979708"/>
              <a:gd name="connsiteX58-325" fmla="*/ 7548712 w 8003674"/>
              <a:gd name="connsiteY58-326" fmla="*/ 10138 h 979708"/>
              <a:gd name="connsiteX59-327" fmla="*/ 7556995 w 8003674"/>
              <a:gd name="connsiteY59-328" fmla="*/ 13518 h 979708"/>
              <a:gd name="connsiteX60-329" fmla="*/ 7565278 w 8003674"/>
              <a:gd name="connsiteY60-330" fmla="*/ 16897 h 979708"/>
              <a:gd name="connsiteX61-331" fmla="*/ 7573255 w 8003674"/>
              <a:gd name="connsiteY61-332" fmla="*/ 21198 h 979708"/>
              <a:gd name="connsiteX62-333" fmla="*/ 7581231 w 8003674"/>
              <a:gd name="connsiteY62-334" fmla="*/ 25499 h 979708"/>
              <a:gd name="connsiteX63-335" fmla="*/ 7588901 w 8003674"/>
              <a:gd name="connsiteY63-336" fmla="*/ 30415 h 979708"/>
              <a:gd name="connsiteX64-337" fmla="*/ 7596264 w 8003674"/>
              <a:gd name="connsiteY64-338" fmla="*/ 35638 h 979708"/>
              <a:gd name="connsiteX65-339" fmla="*/ 7603626 w 8003674"/>
              <a:gd name="connsiteY65-340" fmla="*/ 41475 h 979708"/>
              <a:gd name="connsiteX66-341" fmla="*/ 7610682 w 8003674"/>
              <a:gd name="connsiteY66-342" fmla="*/ 47312 h 979708"/>
              <a:gd name="connsiteX67-343" fmla="*/ 7617432 w 8003674"/>
              <a:gd name="connsiteY67-344" fmla="*/ 53764 h 979708"/>
              <a:gd name="connsiteX68-345" fmla="*/ 7949987 w 8003674"/>
              <a:gd name="connsiteY68-346" fmla="*/ 386793 h 979708"/>
              <a:gd name="connsiteX69-347" fmla="*/ 7955816 w 8003674"/>
              <a:gd name="connsiteY69-348" fmla="*/ 392937 h 979708"/>
              <a:gd name="connsiteX70-349" fmla="*/ 7961644 w 8003674"/>
              <a:gd name="connsiteY70-350" fmla="*/ 399696 h 979708"/>
              <a:gd name="connsiteX71-351" fmla="*/ 7967167 w 8003674"/>
              <a:gd name="connsiteY71-352" fmla="*/ 406455 h 979708"/>
              <a:gd name="connsiteX72-353" fmla="*/ 7972075 w 8003674"/>
              <a:gd name="connsiteY72-354" fmla="*/ 413828 h 979708"/>
              <a:gd name="connsiteX73-355" fmla="*/ 7976984 w 8003674"/>
              <a:gd name="connsiteY73-356" fmla="*/ 421509 h 979708"/>
              <a:gd name="connsiteX74-357" fmla="*/ 7981279 w 8003674"/>
              <a:gd name="connsiteY74-358" fmla="*/ 428882 h 979708"/>
              <a:gd name="connsiteX75-359" fmla="*/ 7985267 w 8003674"/>
              <a:gd name="connsiteY75-360" fmla="*/ 436870 h 979708"/>
              <a:gd name="connsiteX76-361" fmla="*/ 7989255 w 8003674"/>
              <a:gd name="connsiteY76-362" fmla="*/ 445165 h 979708"/>
              <a:gd name="connsiteX77-363" fmla="*/ 7992323 w 8003674"/>
              <a:gd name="connsiteY77-364" fmla="*/ 453153 h 979708"/>
              <a:gd name="connsiteX78-365" fmla="*/ 7995084 w 8003674"/>
              <a:gd name="connsiteY78-366" fmla="*/ 461755 h 979708"/>
              <a:gd name="connsiteX79-367" fmla="*/ 7997538 w 8003674"/>
              <a:gd name="connsiteY79-368" fmla="*/ 470357 h 979708"/>
              <a:gd name="connsiteX80-369" fmla="*/ 7999686 w 8003674"/>
              <a:gd name="connsiteY80-370" fmla="*/ 479266 h 979708"/>
              <a:gd name="connsiteX81-371" fmla="*/ 8001526 w 8003674"/>
              <a:gd name="connsiteY81-372" fmla="*/ 488483 h 979708"/>
              <a:gd name="connsiteX82-373" fmla="*/ 8002447 w 8003674"/>
              <a:gd name="connsiteY82-374" fmla="*/ 497700 h 979708"/>
              <a:gd name="connsiteX83-375" fmla="*/ 8003367 w 8003674"/>
              <a:gd name="connsiteY83-376" fmla="*/ 506916 h 979708"/>
              <a:gd name="connsiteX84-377" fmla="*/ 8003674 w 8003674"/>
              <a:gd name="connsiteY84-378" fmla="*/ 516440 h 979708"/>
              <a:gd name="connsiteX85-379" fmla="*/ 8003367 w 8003674"/>
              <a:gd name="connsiteY85-380" fmla="*/ 525964 h 979708"/>
              <a:gd name="connsiteX86-381" fmla="*/ 8002447 w 8003674"/>
              <a:gd name="connsiteY86-382" fmla="*/ 535181 h 979708"/>
              <a:gd name="connsiteX87-383" fmla="*/ 8001526 w 8003674"/>
              <a:gd name="connsiteY87-384" fmla="*/ 544397 h 979708"/>
              <a:gd name="connsiteX88-385" fmla="*/ 7999686 w 8003674"/>
              <a:gd name="connsiteY88-386" fmla="*/ 553307 h 979708"/>
              <a:gd name="connsiteX89-387" fmla="*/ 7997538 w 8003674"/>
              <a:gd name="connsiteY89-388" fmla="*/ 562524 h 979708"/>
              <a:gd name="connsiteX90-389" fmla="*/ 7995084 w 8003674"/>
              <a:gd name="connsiteY90-390" fmla="*/ 570819 h 979708"/>
              <a:gd name="connsiteX91-391" fmla="*/ 7992323 w 8003674"/>
              <a:gd name="connsiteY91-392" fmla="*/ 579421 h 979708"/>
              <a:gd name="connsiteX92-393" fmla="*/ 7989255 w 8003674"/>
              <a:gd name="connsiteY92-394" fmla="*/ 587716 h 979708"/>
              <a:gd name="connsiteX93-395" fmla="*/ 7985267 w 8003674"/>
              <a:gd name="connsiteY93-396" fmla="*/ 596011 h 979708"/>
              <a:gd name="connsiteX94-397" fmla="*/ 7981279 w 8003674"/>
              <a:gd name="connsiteY94-398" fmla="*/ 603691 h 979708"/>
              <a:gd name="connsiteX95-399" fmla="*/ 7976984 w 8003674"/>
              <a:gd name="connsiteY95-400" fmla="*/ 611679 h 979708"/>
              <a:gd name="connsiteX96-401" fmla="*/ 7972075 w 8003674"/>
              <a:gd name="connsiteY96-402" fmla="*/ 619052 h 979708"/>
              <a:gd name="connsiteX97-403" fmla="*/ 7967167 w 8003674"/>
              <a:gd name="connsiteY97-404" fmla="*/ 626426 h 979708"/>
              <a:gd name="connsiteX98-405" fmla="*/ 7961644 w 8003674"/>
              <a:gd name="connsiteY98-406" fmla="*/ 633185 h 979708"/>
              <a:gd name="connsiteX99-407" fmla="*/ 7955816 w 8003674"/>
              <a:gd name="connsiteY99-408" fmla="*/ 639943 h 979708"/>
              <a:gd name="connsiteX100-409" fmla="*/ 7949987 w 8003674"/>
              <a:gd name="connsiteY100-410" fmla="*/ 646088 h 979708"/>
              <a:gd name="connsiteX101-411" fmla="*/ 7617432 w 8003674"/>
              <a:gd name="connsiteY101-412" fmla="*/ 978809 h 979708"/>
              <a:gd name="connsiteX102-413" fmla="*/ 7616534 w 8003674"/>
              <a:gd name="connsiteY102-414" fmla="*/ 979708 h 979708"/>
              <a:gd name="connsiteX0-415" fmla="*/ 0 w 8003674"/>
              <a:gd name="connsiteY0-416" fmla="*/ 332875 h 979708"/>
              <a:gd name="connsiteX1-417" fmla="*/ 7384071 w 8003674"/>
              <a:gd name="connsiteY1-418" fmla="*/ 332875 h 979708"/>
              <a:gd name="connsiteX2-419" fmla="*/ 7358505 w 8003674"/>
              <a:gd name="connsiteY2-420" fmla="*/ 313673 h 979708"/>
              <a:gd name="connsiteX3-421" fmla="*/ 7352063 w 8003674"/>
              <a:gd name="connsiteY3-422" fmla="*/ 306607 h 979708"/>
              <a:gd name="connsiteX4-423" fmla="*/ 7345620 w 8003674"/>
              <a:gd name="connsiteY4-424" fmla="*/ 299541 h 979708"/>
              <a:gd name="connsiteX5-425" fmla="*/ 7340098 w 8003674"/>
              <a:gd name="connsiteY5-426" fmla="*/ 292475 h 979708"/>
              <a:gd name="connsiteX6-427" fmla="*/ 7335189 w 8003674"/>
              <a:gd name="connsiteY6-428" fmla="*/ 284487 h 979708"/>
              <a:gd name="connsiteX7-429" fmla="*/ 7330281 w 8003674"/>
              <a:gd name="connsiteY7-430" fmla="*/ 276807 h 979708"/>
              <a:gd name="connsiteX8-431" fmla="*/ 7325679 w 8003674"/>
              <a:gd name="connsiteY8-432" fmla="*/ 269126 h 979708"/>
              <a:gd name="connsiteX9-433" fmla="*/ 7321691 w 8003674"/>
              <a:gd name="connsiteY9-434" fmla="*/ 260831 h 979708"/>
              <a:gd name="connsiteX10-435" fmla="*/ 7318316 w 8003674"/>
              <a:gd name="connsiteY10-436" fmla="*/ 252844 h 979708"/>
              <a:gd name="connsiteX11-437" fmla="*/ 7314942 w 8003674"/>
              <a:gd name="connsiteY11-438" fmla="*/ 244241 h 979708"/>
              <a:gd name="connsiteX12-439" fmla="*/ 7312181 w 8003674"/>
              <a:gd name="connsiteY12-440" fmla="*/ 235639 h 979708"/>
              <a:gd name="connsiteX13-441" fmla="*/ 7310033 w 8003674"/>
              <a:gd name="connsiteY13-442" fmla="*/ 227344 h 979708"/>
              <a:gd name="connsiteX14-443" fmla="*/ 7307886 w 8003674"/>
              <a:gd name="connsiteY14-444" fmla="*/ 218742 h 979708"/>
              <a:gd name="connsiteX15-445" fmla="*/ 7306658 w 8003674"/>
              <a:gd name="connsiteY15-446" fmla="*/ 209832 h 979708"/>
              <a:gd name="connsiteX16-447" fmla="*/ 7305431 w 8003674"/>
              <a:gd name="connsiteY16-448" fmla="*/ 201230 h 979708"/>
              <a:gd name="connsiteX17-449" fmla="*/ 7305124 w 8003674"/>
              <a:gd name="connsiteY17-450" fmla="*/ 192321 h 979708"/>
              <a:gd name="connsiteX18-451" fmla="*/ 7304818 w 8003674"/>
              <a:gd name="connsiteY18-452" fmla="*/ 183719 h 979708"/>
              <a:gd name="connsiteX19-453" fmla="*/ 7305124 w 8003674"/>
              <a:gd name="connsiteY19-454" fmla="*/ 175116 h 979708"/>
              <a:gd name="connsiteX20-455" fmla="*/ 7305431 w 8003674"/>
              <a:gd name="connsiteY20-456" fmla="*/ 166207 h 979708"/>
              <a:gd name="connsiteX21-457" fmla="*/ 7306658 w 8003674"/>
              <a:gd name="connsiteY21-458" fmla="*/ 157298 h 979708"/>
              <a:gd name="connsiteX22-459" fmla="*/ 7307886 w 8003674"/>
              <a:gd name="connsiteY22-460" fmla="*/ 148388 h 979708"/>
              <a:gd name="connsiteX23-461" fmla="*/ 7310033 w 8003674"/>
              <a:gd name="connsiteY23-462" fmla="*/ 140093 h 979708"/>
              <a:gd name="connsiteX24-463" fmla="*/ 7312181 w 8003674"/>
              <a:gd name="connsiteY24-464" fmla="*/ 131491 h 979708"/>
              <a:gd name="connsiteX25-465" fmla="*/ 7314942 w 8003674"/>
              <a:gd name="connsiteY25-466" fmla="*/ 122889 h 979708"/>
              <a:gd name="connsiteX26-467" fmla="*/ 7318316 w 8003674"/>
              <a:gd name="connsiteY26-468" fmla="*/ 114594 h 979708"/>
              <a:gd name="connsiteX27-469" fmla="*/ 7321691 w 8003674"/>
              <a:gd name="connsiteY27-470" fmla="*/ 106299 h 979708"/>
              <a:gd name="connsiteX28-471" fmla="*/ 7325679 w 8003674"/>
              <a:gd name="connsiteY28-472" fmla="*/ 98311 h 979708"/>
              <a:gd name="connsiteX29-473" fmla="*/ 7330281 w 8003674"/>
              <a:gd name="connsiteY29-474" fmla="*/ 90630 h 979708"/>
              <a:gd name="connsiteX30-475" fmla="*/ 7335189 w 8003674"/>
              <a:gd name="connsiteY30-476" fmla="*/ 82643 h 979708"/>
              <a:gd name="connsiteX31-477" fmla="*/ 7340098 w 8003674"/>
              <a:gd name="connsiteY31-478" fmla="*/ 75269 h 979708"/>
              <a:gd name="connsiteX32-479" fmla="*/ 7345620 w 8003674"/>
              <a:gd name="connsiteY32-480" fmla="*/ 67896 h 979708"/>
              <a:gd name="connsiteX33-481" fmla="*/ 7352063 w 8003674"/>
              <a:gd name="connsiteY33-482" fmla="*/ 60830 h 979708"/>
              <a:gd name="connsiteX34-483" fmla="*/ 7358505 w 8003674"/>
              <a:gd name="connsiteY34-484" fmla="*/ 53764 h 979708"/>
              <a:gd name="connsiteX35-485" fmla="*/ 7365254 w 8003674"/>
              <a:gd name="connsiteY35-486" fmla="*/ 47312 h 979708"/>
              <a:gd name="connsiteX36-487" fmla="*/ 7372617 w 8003674"/>
              <a:gd name="connsiteY36-488" fmla="*/ 41475 h 979708"/>
              <a:gd name="connsiteX37-489" fmla="*/ 7379673 w 8003674"/>
              <a:gd name="connsiteY37-490" fmla="*/ 35638 h 979708"/>
              <a:gd name="connsiteX38-491" fmla="*/ 7387343 w 8003674"/>
              <a:gd name="connsiteY38-492" fmla="*/ 30415 h 979708"/>
              <a:gd name="connsiteX39-493" fmla="*/ 7394706 w 8003674"/>
              <a:gd name="connsiteY39-494" fmla="*/ 25499 h 979708"/>
              <a:gd name="connsiteX40-495" fmla="*/ 7402989 w 8003674"/>
              <a:gd name="connsiteY40-496" fmla="*/ 21198 h 979708"/>
              <a:gd name="connsiteX41-497" fmla="*/ 7410965 w 8003674"/>
              <a:gd name="connsiteY41-498" fmla="*/ 16897 h 979708"/>
              <a:gd name="connsiteX42-499" fmla="*/ 7419248 w 8003674"/>
              <a:gd name="connsiteY42-500" fmla="*/ 13518 h 979708"/>
              <a:gd name="connsiteX43-501" fmla="*/ 7427225 w 8003674"/>
              <a:gd name="connsiteY43-502" fmla="*/ 10138 h 979708"/>
              <a:gd name="connsiteX44-503" fmla="*/ 7435815 w 8003674"/>
              <a:gd name="connsiteY44-504" fmla="*/ 7680 h 979708"/>
              <a:gd name="connsiteX45-505" fmla="*/ 7444405 w 8003674"/>
              <a:gd name="connsiteY45-506" fmla="*/ 5223 h 979708"/>
              <a:gd name="connsiteX46-507" fmla="*/ 7452995 w 8003674"/>
              <a:gd name="connsiteY46-508" fmla="*/ 3687 h 979708"/>
              <a:gd name="connsiteX47-509" fmla="*/ 7461892 w 8003674"/>
              <a:gd name="connsiteY47-510" fmla="*/ 2150 h 979708"/>
              <a:gd name="connsiteX48-511" fmla="*/ 7470175 w 8003674"/>
              <a:gd name="connsiteY48-512" fmla="*/ 1229 h 979708"/>
              <a:gd name="connsiteX49-513" fmla="*/ 7479072 w 8003674"/>
              <a:gd name="connsiteY49-514" fmla="*/ 307 h 979708"/>
              <a:gd name="connsiteX50-515" fmla="*/ 7487968 w 8003674"/>
              <a:gd name="connsiteY50-516" fmla="*/ 0 h 979708"/>
              <a:gd name="connsiteX51-517" fmla="*/ 7496865 w 8003674"/>
              <a:gd name="connsiteY51-518" fmla="*/ 307 h 979708"/>
              <a:gd name="connsiteX52-519" fmla="*/ 7505455 w 8003674"/>
              <a:gd name="connsiteY52-520" fmla="*/ 1229 h 979708"/>
              <a:gd name="connsiteX53-521" fmla="*/ 7514352 w 8003674"/>
              <a:gd name="connsiteY53-522" fmla="*/ 2150 h 979708"/>
              <a:gd name="connsiteX54-523" fmla="*/ 7522942 w 8003674"/>
              <a:gd name="connsiteY54-524" fmla="*/ 3687 h 979708"/>
              <a:gd name="connsiteX55-525" fmla="*/ 7531839 w 8003674"/>
              <a:gd name="connsiteY55-526" fmla="*/ 5223 h 979708"/>
              <a:gd name="connsiteX56-527" fmla="*/ 7540122 w 8003674"/>
              <a:gd name="connsiteY56-528" fmla="*/ 7680 h 979708"/>
              <a:gd name="connsiteX57-529" fmla="*/ 7548712 w 8003674"/>
              <a:gd name="connsiteY57-530" fmla="*/ 10138 h 979708"/>
              <a:gd name="connsiteX58-531" fmla="*/ 7556995 w 8003674"/>
              <a:gd name="connsiteY58-532" fmla="*/ 13518 h 979708"/>
              <a:gd name="connsiteX59-533" fmla="*/ 7565278 w 8003674"/>
              <a:gd name="connsiteY59-534" fmla="*/ 16897 h 979708"/>
              <a:gd name="connsiteX60-535" fmla="*/ 7573255 w 8003674"/>
              <a:gd name="connsiteY60-536" fmla="*/ 21198 h 979708"/>
              <a:gd name="connsiteX61-537" fmla="*/ 7581231 w 8003674"/>
              <a:gd name="connsiteY61-538" fmla="*/ 25499 h 979708"/>
              <a:gd name="connsiteX62-539" fmla="*/ 7588901 w 8003674"/>
              <a:gd name="connsiteY62-540" fmla="*/ 30415 h 979708"/>
              <a:gd name="connsiteX63-541" fmla="*/ 7596264 w 8003674"/>
              <a:gd name="connsiteY63-542" fmla="*/ 35638 h 979708"/>
              <a:gd name="connsiteX64-543" fmla="*/ 7603626 w 8003674"/>
              <a:gd name="connsiteY64-544" fmla="*/ 41475 h 979708"/>
              <a:gd name="connsiteX65-545" fmla="*/ 7610682 w 8003674"/>
              <a:gd name="connsiteY65-546" fmla="*/ 47312 h 979708"/>
              <a:gd name="connsiteX66-547" fmla="*/ 7617432 w 8003674"/>
              <a:gd name="connsiteY66-548" fmla="*/ 53764 h 979708"/>
              <a:gd name="connsiteX67-549" fmla="*/ 7949987 w 8003674"/>
              <a:gd name="connsiteY67-550" fmla="*/ 386793 h 979708"/>
              <a:gd name="connsiteX68-551" fmla="*/ 7955816 w 8003674"/>
              <a:gd name="connsiteY68-552" fmla="*/ 392937 h 979708"/>
              <a:gd name="connsiteX69-553" fmla="*/ 7961644 w 8003674"/>
              <a:gd name="connsiteY69-554" fmla="*/ 399696 h 979708"/>
              <a:gd name="connsiteX70-555" fmla="*/ 7967167 w 8003674"/>
              <a:gd name="connsiteY70-556" fmla="*/ 406455 h 979708"/>
              <a:gd name="connsiteX71-557" fmla="*/ 7972075 w 8003674"/>
              <a:gd name="connsiteY71-558" fmla="*/ 413828 h 979708"/>
              <a:gd name="connsiteX72-559" fmla="*/ 7976984 w 8003674"/>
              <a:gd name="connsiteY72-560" fmla="*/ 421509 h 979708"/>
              <a:gd name="connsiteX73-561" fmla="*/ 7981279 w 8003674"/>
              <a:gd name="connsiteY73-562" fmla="*/ 428882 h 979708"/>
              <a:gd name="connsiteX74-563" fmla="*/ 7985267 w 8003674"/>
              <a:gd name="connsiteY74-564" fmla="*/ 436870 h 979708"/>
              <a:gd name="connsiteX75-565" fmla="*/ 7989255 w 8003674"/>
              <a:gd name="connsiteY75-566" fmla="*/ 445165 h 979708"/>
              <a:gd name="connsiteX76-567" fmla="*/ 7992323 w 8003674"/>
              <a:gd name="connsiteY76-568" fmla="*/ 453153 h 979708"/>
              <a:gd name="connsiteX77-569" fmla="*/ 7995084 w 8003674"/>
              <a:gd name="connsiteY77-570" fmla="*/ 461755 h 979708"/>
              <a:gd name="connsiteX78-571" fmla="*/ 7997538 w 8003674"/>
              <a:gd name="connsiteY78-572" fmla="*/ 470357 h 979708"/>
              <a:gd name="connsiteX79-573" fmla="*/ 7999686 w 8003674"/>
              <a:gd name="connsiteY79-574" fmla="*/ 479266 h 979708"/>
              <a:gd name="connsiteX80-575" fmla="*/ 8001526 w 8003674"/>
              <a:gd name="connsiteY80-576" fmla="*/ 488483 h 979708"/>
              <a:gd name="connsiteX81-577" fmla="*/ 8002447 w 8003674"/>
              <a:gd name="connsiteY81-578" fmla="*/ 497700 h 979708"/>
              <a:gd name="connsiteX82-579" fmla="*/ 8003367 w 8003674"/>
              <a:gd name="connsiteY82-580" fmla="*/ 506916 h 979708"/>
              <a:gd name="connsiteX83-581" fmla="*/ 8003674 w 8003674"/>
              <a:gd name="connsiteY83-582" fmla="*/ 516440 h 979708"/>
              <a:gd name="connsiteX84-583" fmla="*/ 8003367 w 8003674"/>
              <a:gd name="connsiteY84-584" fmla="*/ 525964 h 979708"/>
              <a:gd name="connsiteX85-585" fmla="*/ 8002447 w 8003674"/>
              <a:gd name="connsiteY85-586" fmla="*/ 535181 h 979708"/>
              <a:gd name="connsiteX86-587" fmla="*/ 8001526 w 8003674"/>
              <a:gd name="connsiteY86-588" fmla="*/ 544397 h 979708"/>
              <a:gd name="connsiteX87-589" fmla="*/ 7999686 w 8003674"/>
              <a:gd name="connsiteY87-590" fmla="*/ 553307 h 979708"/>
              <a:gd name="connsiteX88-591" fmla="*/ 7997538 w 8003674"/>
              <a:gd name="connsiteY88-592" fmla="*/ 562524 h 979708"/>
              <a:gd name="connsiteX89-593" fmla="*/ 7995084 w 8003674"/>
              <a:gd name="connsiteY89-594" fmla="*/ 570819 h 979708"/>
              <a:gd name="connsiteX90-595" fmla="*/ 7992323 w 8003674"/>
              <a:gd name="connsiteY90-596" fmla="*/ 579421 h 979708"/>
              <a:gd name="connsiteX91-597" fmla="*/ 7989255 w 8003674"/>
              <a:gd name="connsiteY91-598" fmla="*/ 587716 h 979708"/>
              <a:gd name="connsiteX92-599" fmla="*/ 7985267 w 8003674"/>
              <a:gd name="connsiteY92-600" fmla="*/ 596011 h 979708"/>
              <a:gd name="connsiteX93-601" fmla="*/ 7981279 w 8003674"/>
              <a:gd name="connsiteY93-602" fmla="*/ 603691 h 979708"/>
              <a:gd name="connsiteX94-603" fmla="*/ 7976984 w 8003674"/>
              <a:gd name="connsiteY94-604" fmla="*/ 611679 h 979708"/>
              <a:gd name="connsiteX95-605" fmla="*/ 7972075 w 8003674"/>
              <a:gd name="connsiteY95-606" fmla="*/ 619052 h 979708"/>
              <a:gd name="connsiteX96-607" fmla="*/ 7967167 w 8003674"/>
              <a:gd name="connsiteY96-608" fmla="*/ 626426 h 979708"/>
              <a:gd name="connsiteX97-609" fmla="*/ 7961644 w 8003674"/>
              <a:gd name="connsiteY97-610" fmla="*/ 633185 h 979708"/>
              <a:gd name="connsiteX98-611" fmla="*/ 7955816 w 8003674"/>
              <a:gd name="connsiteY98-612" fmla="*/ 639943 h 979708"/>
              <a:gd name="connsiteX99-613" fmla="*/ 7949987 w 8003674"/>
              <a:gd name="connsiteY99-614" fmla="*/ 646088 h 979708"/>
              <a:gd name="connsiteX100-615" fmla="*/ 7617432 w 8003674"/>
              <a:gd name="connsiteY100-616" fmla="*/ 978809 h 979708"/>
              <a:gd name="connsiteX101-617" fmla="*/ 7616534 w 8003674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8003674" h="979708">
                <a:moveTo>
                  <a:pt x="0" y="332875"/>
                </a:moveTo>
                <a:lnTo>
                  <a:pt x="7384071" y="332875"/>
                </a:lnTo>
                <a:lnTo>
                  <a:pt x="7358505" y="313673"/>
                </a:lnTo>
                <a:lnTo>
                  <a:pt x="7352063" y="306607"/>
                </a:lnTo>
                <a:lnTo>
                  <a:pt x="7345620" y="299541"/>
                </a:lnTo>
                <a:lnTo>
                  <a:pt x="7340098" y="292475"/>
                </a:lnTo>
                <a:lnTo>
                  <a:pt x="7335189" y="284487"/>
                </a:lnTo>
                <a:lnTo>
                  <a:pt x="7330281" y="276807"/>
                </a:lnTo>
                <a:lnTo>
                  <a:pt x="7325679" y="269126"/>
                </a:lnTo>
                <a:lnTo>
                  <a:pt x="7321691" y="260831"/>
                </a:lnTo>
                <a:lnTo>
                  <a:pt x="7318316" y="252844"/>
                </a:lnTo>
                <a:lnTo>
                  <a:pt x="7314942" y="244241"/>
                </a:lnTo>
                <a:lnTo>
                  <a:pt x="7312181" y="235639"/>
                </a:lnTo>
                <a:lnTo>
                  <a:pt x="7310033" y="227344"/>
                </a:lnTo>
                <a:lnTo>
                  <a:pt x="7307886" y="218742"/>
                </a:lnTo>
                <a:lnTo>
                  <a:pt x="7306658" y="209832"/>
                </a:lnTo>
                <a:lnTo>
                  <a:pt x="7305431" y="201230"/>
                </a:lnTo>
                <a:cubicBezTo>
                  <a:pt x="7305329" y="198260"/>
                  <a:pt x="7305226" y="195291"/>
                  <a:pt x="7305124" y="192321"/>
                </a:cubicBezTo>
                <a:lnTo>
                  <a:pt x="7304818" y="183719"/>
                </a:lnTo>
                <a:lnTo>
                  <a:pt x="7305124" y="175116"/>
                </a:lnTo>
                <a:cubicBezTo>
                  <a:pt x="7305226" y="172146"/>
                  <a:pt x="7305329" y="169177"/>
                  <a:pt x="7305431" y="166207"/>
                </a:cubicBezTo>
                <a:lnTo>
                  <a:pt x="7306658" y="157298"/>
                </a:lnTo>
                <a:lnTo>
                  <a:pt x="7307886" y="148388"/>
                </a:lnTo>
                <a:lnTo>
                  <a:pt x="7310033" y="140093"/>
                </a:lnTo>
                <a:lnTo>
                  <a:pt x="7312181" y="131491"/>
                </a:lnTo>
                <a:lnTo>
                  <a:pt x="7314942" y="122889"/>
                </a:lnTo>
                <a:lnTo>
                  <a:pt x="7318316" y="114594"/>
                </a:lnTo>
                <a:lnTo>
                  <a:pt x="7321691" y="106299"/>
                </a:lnTo>
                <a:lnTo>
                  <a:pt x="7325679" y="98311"/>
                </a:lnTo>
                <a:lnTo>
                  <a:pt x="7330281" y="90630"/>
                </a:lnTo>
                <a:lnTo>
                  <a:pt x="7335189" y="82643"/>
                </a:lnTo>
                <a:lnTo>
                  <a:pt x="7340098" y="75269"/>
                </a:lnTo>
                <a:lnTo>
                  <a:pt x="7345620" y="67896"/>
                </a:lnTo>
                <a:lnTo>
                  <a:pt x="7352063" y="60830"/>
                </a:lnTo>
                <a:lnTo>
                  <a:pt x="7358505" y="53764"/>
                </a:lnTo>
                <a:lnTo>
                  <a:pt x="7365254" y="47312"/>
                </a:lnTo>
                <a:lnTo>
                  <a:pt x="7372617" y="41475"/>
                </a:lnTo>
                <a:lnTo>
                  <a:pt x="7379673" y="35638"/>
                </a:lnTo>
                <a:lnTo>
                  <a:pt x="7387343" y="30415"/>
                </a:lnTo>
                <a:lnTo>
                  <a:pt x="7394706" y="25499"/>
                </a:lnTo>
                <a:lnTo>
                  <a:pt x="7402989" y="21198"/>
                </a:lnTo>
                <a:lnTo>
                  <a:pt x="7410965" y="16897"/>
                </a:lnTo>
                <a:lnTo>
                  <a:pt x="7419248" y="13518"/>
                </a:lnTo>
                <a:lnTo>
                  <a:pt x="7427225" y="10138"/>
                </a:lnTo>
                <a:lnTo>
                  <a:pt x="7435815" y="7680"/>
                </a:lnTo>
                <a:lnTo>
                  <a:pt x="7444405" y="5223"/>
                </a:lnTo>
                <a:lnTo>
                  <a:pt x="7452995" y="3687"/>
                </a:lnTo>
                <a:lnTo>
                  <a:pt x="7461892" y="2150"/>
                </a:lnTo>
                <a:lnTo>
                  <a:pt x="7470175" y="1229"/>
                </a:lnTo>
                <a:lnTo>
                  <a:pt x="7479072" y="307"/>
                </a:lnTo>
                <a:lnTo>
                  <a:pt x="7487968" y="0"/>
                </a:lnTo>
                <a:lnTo>
                  <a:pt x="7496865" y="307"/>
                </a:lnTo>
                <a:lnTo>
                  <a:pt x="7505455" y="1229"/>
                </a:lnTo>
                <a:lnTo>
                  <a:pt x="7514352" y="2150"/>
                </a:lnTo>
                <a:lnTo>
                  <a:pt x="7522942" y="3687"/>
                </a:lnTo>
                <a:lnTo>
                  <a:pt x="7531839" y="5223"/>
                </a:lnTo>
                <a:lnTo>
                  <a:pt x="7540122" y="7680"/>
                </a:lnTo>
                <a:lnTo>
                  <a:pt x="7548712" y="10138"/>
                </a:lnTo>
                <a:lnTo>
                  <a:pt x="7556995" y="13518"/>
                </a:lnTo>
                <a:lnTo>
                  <a:pt x="7565278" y="16897"/>
                </a:lnTo>
                <a:lnTo>
                  <a:pt x="7573255" y="21198"/>
                </a:lnTo>
                <a:lnTo>
                  <a:pt x="7581231" y="25499"/>
                </a:lnTo>
                <a:lnTo>
                  <a:pt x="7588901" y="30415"/>
                </a:lnTo>
                <a:lnTo>
                  <a:pt x="7596264" y="35638"/>
                </a:lnTo>
                <a:lnTo>
                  <a:pt x="7603626" y="41475"/>
                </a:lnTo>
                <a:lnTo>
                  <a:pt x="7610682" y="47312"/>
                </a:lnTo>
                <a:lnTo>
                  <a:pt x="7617432" y="53764"/>
                </a:lnTo>
                <a:lnTo>
                  <a:pt x="7949987" y="386793"/>
                </a:lnTo>
                <a:lnTo>
                  <a:pt x="7955816" y="392937"/>
                </a:lnTo>
                <a:lnTo>
                  <a:pt x="7961644" y="399696"/>
                </a:lnTo>
                <a:lnTo>
                  <a:pt x="7967167" y="406455"/>
                </a:lnTo>
                <a:lnTo>
                  <a:pt x="7972075" y="413828"/>
                </a:lnTo>
                <a:lnTo>
                  <a:pt x="7976984" y="421509"/>
                </a:lnTo>
                <a:lnTo>
                  <a:pt x="7981279" y="428882"/>
                </a:lnTo>
                <a:lnTo>
                  <a:pt x="7985267" y="436870"/>
                </a:lnTo>
                <a:lnTo>
                  <a:pt x="7989255" y="445165"/>
                </a:lnTo>
                <a:lnTo>
                  <a:pt x="7992323" y="453153"/>
                </a:lnTo>
                <a:lnTo>
                  <a:pt x="7995084" y="461755"/>
                </a:lnTo>
                <a:lnTo>
                  <a:pt x="7997538" y="470357"/>
                </a:lnTo>
                <a:lnTo>
                  <a:pt x="7999686" y="479266"/>
                </a:lnTo>
                <a:lnTo>
                  <a:pt x="8001526" y="488483"/>
                </a:lnTo>
                <a:lnTo>
                  <a:pt x="8002447" y="497700"/>
                </a:lnTo>
                <a:cubicBezTo>
                  <a:pt x="8002754" y="500772"/>
                  <a:pt x="8003060" y="503844"/>
                  <a:pt x="8003367" y="506916"/>
                </a:cubicBezTo>
                <a:cubicBezTo>
                  <a:pt x="8003469" y="510091"/>
                  <a:pt x="8003572" y="513265"/>
                  <a:pt x="8003674" y="516440"/>
                </a:cubicBezTo>
                <a:cubicBezTo>
                  <a:pt x="8003572" y="519615"/>
                  <a:pt x="8003469" y="522789"/>
                  <a:pt x="8003367" y="525964"/>
                </a:cubicBezTo>
                <a:cubicBezTo>
                  <a:pt x="8003060" y="529036"/>
                  <a:pt x="8002754" y="532109"/>
                  <a:pt x="8002447" y="535181"/>
                </a:cubicBezTo>
                <a:lnTo>
                  <a:pt x="8001526" y="544397"/>
                </a:lnTo>
                <a:lnTo>
                  <a:pt x="7999686" y="553307"/>
                </a:lnTo>
                <a:lnTo>
                  <a:pt x="7997538" y="562524"/>
                </a:lnTo>
                <a:lnTo>
                  <a:pt x="7995084" y="570819"/>
                </a:lnTo>
                <a:lnTo>
                  <a:pt x="7992323" y="579421"/>
                </a:lnTo>
                <a:lnTo>
                  <a:pt x="7989255" y="587716"/>
                </a:lnTo>
                <a:lnTo>
                  <a:pt x="7985267" y="596011"/>
                </a:lnTo>
                <a:lnTo>
                  <a:pt x="7981279" y="603691"/>
                </a:lnTo>
                <a:lnTo>
                  <a:pt x="7976984" y="611679"/>
                </a:lnTo>
                <a:lnTo>
                  <a:pt x="7972075" y="619052"/>
                </a:lnTo>
                <a:lnTo>
                  <a:pt x="7967167" y="626426"/>
                </a:lnTo>
                <a:lnTo>
                  <a:pt x="7961644" y="633185"/>
                </a:lnTo>
                <a:lnTo>
                  <a:pt x="7955816" y="639943"/>
                </a:lnTo>
                <a:lnTo>
                  <a:pt x="7949987" y="646088"/>
                </a:lnTo>
                <a:lnTo>
                  <a:pt x="7617432" y="978809"/>
                </a:lnTo>
                <a:lnTo>
                  <a:pt x="7616534" y="979708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防火墙，入侵检测，入侵防御，防病毒网关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3" name="任意多边形 32"/>
          <p:cNvSpPr/>
          <p:nvPr>
            <p:custDataLst>
              <p:tags r:id="rId5"/>
            </p:custDataLst>
          </p:nvPr>
        </p:nvSpPr>
        <p:spPr bwMode="auto">
          <a:xfrm>
            <a:off x="2460396" y="4941611"/>
            <a:ext cx="5693545" cy="745211"/>
          </a:xfrm>
          <a:custGeom>
            <a:avLst/>
            <a:gdLst>
              <a:gd name="connsiteX0" fmla="*/ 7098006 w 7485146"/>
              <a:gd name="connsiteY0" fmla="*/ 443714 h 979708"/>
              <a:gd name="connsiteX1" fmla="*/ 0 w 7485146"/>
              <a:gd name="connsiteY1" fmla="*/ 443714 h 979708"/>
              <a:gd name="connsiteX2" fmla="*/ 0 w 7485146"/>
              <a:gd name="connsiteY2" fmla="*/ 332875 h 979708"/>
              <a:gd name="connsiteX3" fmla="*/ 6865543 w 7485146"/>
              <a:gd name="connsiteY3" fmla="*/ 332875 h 979708"/>
              <a:gd name="connsiteX4" fmla="*/ 6839977 w 7485146"/>
              <a:gd name="connsiteY4" fmla="*/ 313673 h 979708"/>
              <a:gd name="connsiteX5" fmla="*/ 6833535 w 7485146"/>
              <a:gd name="connsiteY5" fmla="*/ 306607 h 979708"/>
              <a:gd name="connsiteX6" fmla="*/ 6827092 w 7485146"/>
              <a:gd name="connsiteY6" fmla="*/ 299541 h 979708"/>
              <a:gd name="connsiteX7" fmla="*/ 6821570 w 7485146"/>
              <a:gd name="connsiteY7" fmla="*/ 292475 h 979708"/>
              <a:gd name="connsiteX8" fmla="*/ 6816661 w 7485146"/>
              <a:gd name="connsiteY8" fmla="*/ 284487 h 979708"/>
              <a:gd name="connsiteX9" fmla="*/ 6811753 w 7485146"/>
              <a:gd name="connsiteY9" fmla="*/ 276807 h 979708"/>
              <a:gd name="connsiteX10" fmla="*/ 6807151 w 7485146"/>
              <a:gd name="connsiteY10" fmla="*/ 269126 h 979708"/>
              <a:gd name="connsiteX11" fmla="*/ 6803163 w 7485146"/>
              <a:gd name="connsiteY11" fmla="*/ 260831 h 979708"/>
              <a:gd name="connsiteX12" fmla="*/ 6799788 w 7485146"/>
              <a:gd name="connsiteY12" fmla="*/ 252844 h 979708"/>
              <a:gd name="connsiteX13" fmla="*/ 6796414 w 7485146"/>
              <a:gd name="connsiteY13" fmla="*/ 244241 h 979708"/>
              <a:gd name="connsiteX14" fmla="*/ 6793653 w 7485146"/>
              <a:gd name="connsiteY14" fmla="*/ 235639 h 979708"/>
              <a:gd name="connsiteX15" fmla="*/ 6791505 w 7485146"/>
              <a:gd name="connsiteY15" fmla="*/ 227344 h 979708"/>
              <a:gd name="connsiteX16" fmla="*/ 6789358 w 7485146"/>
              <a:gd name="connsiteY16" fmla="*/ 218742 h 979708"/>
              <a:gd name="connsiteX17" fmla="*/ 6788130 w 7485146"/>
              <a:gd name="connsiteY17" fmla="*/ 209832 h 979708"/>
              <a:gd name="connsiteX18" fmla="*/ 6786903 w 7485146"/>
              <a:gd name="connsiteY18" fmla="*/ 201230 h 979708"/>
              <a:gd name="connsiteX19" fmla="*/ 6786596 w 7485146"/>
              <a:gd name="connsiteY19" fmla="*/ 192321 h 979708"/>
              <a:gd name="connsiteX20" fmla="*/ 6786290 w 7485146"/>
              <a:gd name="connsiteY20" fmla="*/ 183719 h 979708"/>
              <a:gd name="connsiteX21" fmla="*/ 6786596 w 7485146"/>
              <a:gd name="connsiteY21" fmla="*/ 175116 h 979708"/>
              <a:gd name="connsiteX22" fmla="*/ 6786903 w 7485146"/>
              <a:gd name="connsiteY22" fmla="*/ 166207 h 979708"/>
              <a:gd name="connsiteX23" fmla="*/ 6788130 w 7485146"/>
              <a:gd name="connsiteY23" fmla="*/ 157298 h 979708"/>
              <a:gd name="connsiteX24" fmla="*/ 6789358 w 7485146"/>
              <a:gd name="connsiteY24" fmla="*/ 148388 h 979708"/>
              <a:gd name="connsiteX25" fmla="*/ 6791505 w 7485146"/>
              <a:gd name="connsiteY25" fmla="*/ 140093 h 979708"/>
              <a:gd name="connsiteX26" fmla="*/ 6793653 w 7485146"/>
              <a:gd name="connsiteY26" fmla="*/ 131491 h 979708"/>
              <a:gd name="connsiteX27" fmla="*/ 6796414 w 7485146"/>
              <a:gd name="connsiteY27" fmla="*/ 122889 h 979708"/>
              <a:gd name="connsiteX28" fmla="*/ 6799788 w 7485146"/>
              <a:gd name="connsiteY28" fmla="*/ 114594 h 979708"/>
              <a:gd name="connsiteX29" fmla="*/ 6803163 w 7485146"/>
              <a:gd name="connsiteY29" fmla="*/ 106299 h 979708"/>
              <a:gd name="connsiteX30" fmla="*/ 6807151 w 7485146"/>
              <a:gd name="connsiteY30" fmla="*/ 98311 h 979708"/>
              <a:gd name="connsiteX31" fmla="*/ 6811753 w 7485146"/>
              <a:gd name="connsiteY31" fmla="*/ 90630 h 979708"/>
              <a:gd name="connsiteX32" fmla="*/ 6816661 w 7485146"/>
              <a:gd name="connsiteY32" fmla="*/ 82643 h 979708"/>
              <a:gd name="connsiteX33" fmla="*/ 6821570 w 7485146"/>
              <a:gd name="connsiteY33" fmla="*/ 75269 h 979708"/>
              <a:gd name="connsiteX34" fmla="*/ 6827092 w 7485146"/>
              <a:gd name="connsiteY34" fmla="*/ 67896 h 979708"/>
              <a:gd name="connsiteX35" fmla="*/ 6833535 w 7485146"/>
              <a:gd name="connsiteY35" fmla="*/ 60830 h 979708"/>
              <a:gd name="connsiteX36" fmla="*/ 6839977 w 7485146"/>
              <a:gd name="connsiteY36" fmla="*/ 53764 h 979708"/>
              <a:gd name="connsiteX37" fmla="*/ 6846726 w 7485146"/>
              <a:gd name="connsiteY37" fmla="*/ 47312 h 979708"/>
              <a:gd name="connsiteX38" fmla="*/ 6854089 w 7485146"/>
              <a:gd name="connsiteY38" fmla="*/ 41475 h 979708"/>
              <a:gd name="connsiteX39" fmla="*/ 6861145 w 7485146"/>
              <a:gd name="connsiteY39" fmla="*/ 35638 h 979708"/>
              <a:gd name="connsiteX40" fmla="*/ 6868815 w 7485146"/>
              <a:gd name="connsiteY40" fmla="*/ 30415 h 979708"/>
              <a:gd name="connsiteX41" fmla="*/ 6876178 w 7485146"/>
              <a:gd name="connsiteY41" fmla="*/ 25499 h 979708"/>
              <a:gd name="connsiteX42" fmla="*/ 6884461 w 7485146"/>
              <a:gd name="connsiteY42" fmla="*/ 21198 h 979708"/>
              <a:gd name="connsiteX43" fmla="*/ 6892437 w 7485146"/>
              <a:gd name="connsiteY43" fmla="*/ 16897 h 979708"/>
              <a:gd name="connsiteX44" fmla="*/ 6900720 w 7485146"/>
              <a:gd name="connsiteY44" fmla="*/ 13518 h 979708"/>
              <a:gd name="connsiteX45" fmla="*/ 6908697 w 7485146"/>
              <a:gd name="connsiteY45" fmla="*/ 10138 h 979708"/>
              <a:gd name="connsiteX46" fmla="*/ 6917287 w 7485146"/>
              <a:gd name="connsiteY46" fmla="*/ 7680 h 979708"/>
              <a:gd name="connsiteX47" fmla="*/ 6925877 w 7485146"/>
              <a:gd name="connsiteY47" fmla="*/ 5223 h 979708"/>
              <a:gd name="connsiteX48" fmla="*/ 6934467 w 7485146"/>
              <a:gd name="connsiteY48" fmla="*/ 3687 h 979708"/>
              <a:gd name="connsiteX49" fmla="*/ 6943364 w 7485146"/>
              <a:gd name="connsiteY49" fmla="*/ 2150 h 979708"/>
              <a:gd name="connsiteX50" fmla="*/ 6951647 w 7485146"/>
              <a:gd name="connsiteY50" fmla="*/ 1229 h 979708"/>
              <a:gd name="connsiteX51" fmla="*/ 6960544 w 7485146"/>
              <a:gd name="connsiteY51" fmla="*/ 307 h 979708"/>
              <a:gd name="connsiteX52" fmla="*/ 6969440 w 7485146"/>
              <a:gd name="connsiteY52" fmla="*/ 0 h 979708"/>
              <a:gd name="connsiteX53" fmla="*/ 6978337 w 7485146"/>
              <a:gd name="connsiteY53" fmla="*/ 307 h 979708"/>
              <a:gd name="connsiteX54" fmla="*/ 6986927 w 7485146"/>
              <a:gd name="connsiteY54" fmla="*/ 1229 h 979708"/>
              <a:gd name="connsiteX55" fmla="*/ 6995824 w 7485146"/>
              <a:gd name="connsiteY55" fmla="*/ 2150 h 979708"/>
              <a:gd name="connsiteX56" fmla="*/ 7004414 w 7485146"/>
              <a:gd name="connsiteY56" fmla="*/ 3687 h 979708"/>
              <a:gd name="connsiteX57" fmla="*/ 7013311 w 7485146"/>
              <a:gd name="connsiteY57" fmla="*/ 5223 h 979708"/>
              <a:gd name="connsiteX58" fmla="*/ 7021594 w 7485146"/>
              <a:gd name="connsiteY58" fmla="*/ 7680 h 979708"/>
              <a:gd name="connsiteX59" fmla="*/ 7030184 w 7485146"/>
              <a:gd name="connsiteY59" fmla="*/ 10138 h 979708"/>
              <a:gd name="connsiteX60" fmla="*/ 7038467 w 7485146"/>
              <a:gd name="connsiteY60" fmla="*/ 13518 h 979708"/>
              <a:gd name="connsiteX61" fmla="*/ 7046750 w 7485146"/>
              <a:gd name="connsiteY61" fmla="*/ 16897 h 979708"/>
              <a:gd name="connsiteX62" fmla="*/ 7054727 w 7485146"/>
              <a:gd name="connsiteY62" fmla="*/ 21198 h 979708"/>
              <a:gd name="connsiteX63" fmla="*/ 7062703 w 7485146"/>
              <a:gd name="connsiteY63" fmla="*/ 25499 h 979708"/>
              <a:gd name="connsiteX64" fmla="*/ 7070373 w 7485146"/>
              <a:gd name="connsiteY64" fmla="*/ 30415 h 979708"/>
              <a:gd name="connsiteX65" fmla="*/ 7077736 w 7485146"/>
              <a:gd name="connsiteY65" fmla="*/ 35638 h 979708"/>
              <a:gd name="connsiteX66" fmla="*/ 7085098 w 7485146"/>
              <a:gd name="connsiteY66" fmla="*/ 41475 h 979708"/>
              <a:gd name="connsiteX67" fmla="*/ 7092154 w 7485146"/>
              <a:gd name="connsiteY67" fmla="*/ 47312 h 979708"/>
              <a:gd name="connsiteX68" fmla="*/ 7098904 w 7485146"/>
              <a:gd name="connsiteY68" fmla="*/ 53764 h 979708"/>
              <a:gd name="connsiteX69" fmla="*/ 7431459 w 7485146"/>
              <a:gd name="connsiteY69" fmla="*/ 386793 h 979708"/>
              <a:gd name="connsiteX70" fmla="*/ 7437288 w 7485146"/>
              <a:gd name="connsiteY70" fmla="*/ 392937 h 979708"/>
              <a:gd name="connsiteX71" fmla="*/ 7443116 w 7485146"/>
              <a:gd name="connsiteY71" fmla="*/ 399696 h 979708"/>
              <a:gd name="connsiteX72" fmla="*/ 7448639 w 7485146"/>
              <a:gd name="connsiteY72" fmla="*/ 406455 h 979708"/>
              <a:gd name="connsiteX73" fmla="*/ 7453547 w 7485146"/>
              <a:gd name="connsiteY73" fmla="*/ 413828 h 979708"/>
              <a:gd name="connsiteX74" fmla="*/ 7458456 w 7485146"/>
              <a:gd name="connsiteY74" fmla="*/ 421509 h 979708"/>
              <a:gd name="connsiteX75" fmla="*/ 7462751 w 7485146"/>
              <a:gd name="connsiteY75" fmla="*/ 428882 h 979708"/>
              <a:gd name="connsiteX76" fmla="*/ 7466739 w 7485146"/>
              <a:gd name="connsiteY76" fmla="*/ 436870 h 979708"/>
              <a:gd name="connsiteX77" fmla="*/ 7470727 w 7485146"/>
              <a:gd name="connsiteY77" fmla="*/ 445165 h 979708"/>
              <a:gd name="connsiteX78" fmla="*/ 7473795 w 7485146"/>
              <a:gd name="connsiteY78" fmla="*/ 453153 h 979708"/>
              <a:gd name="connsiteX79" fmla="*/ 7476556 w 7485146"/>
              <a:gd name="connsiteY79" fmla="*/ 461755 h 979708"/>
              <a:gd name="connsiteX80" fmla="*/ 7479010 w 7485146"/>
              <a:gd name="connsiteY80" fmla="*/ 470357 h 979708"/>
              <a:gd name="connsiteX81" fmla="*/ 7481158 w 7485146"/>
              <a:gd name="connsiteY81" fmla="*/ 479266 h 979708"/>
              <a:gd name="connsiteX82" fmla="*/ 7482998 w 7485146"/>
              <a:gd name="connsiteY82" fmla="*/ 488483 h 979708"/>
              <a:gd name="connsiteX83" fmla="*/ 7483919 w 7485146"/>
              <a:gd name="connsiteY83" fmla="*/ 497700 h 979708"/>
              <a:gd name="connsiteX84" fmla="*/ 7484839 w 7485146"/>
              <a:gd name="connsiteY84" fmla="*/ 506916 h 979708"/>
              <a:gd name="connsiteX85" fmla="*/ 7485146 w 7485146"/>
              <a:gd name="connsiteY85" fmla="*/ 516440 h 979708"/>
              <a:gd name="connsiteX86" fmla="*/ 7484839 w 7485146"/>
              <a:gd name="connsiteY86" fmla="*/ 525964 h 979708"/>
              <a:gd name="connsiteX87" fmla="*/ 7483919 w 7485146"/>
              <a:gd name="connsiteY87" fmla="*/ 535181 h 979708"/>
              <a:gd name="connsiteX88" fmla="*/ 7482998 w 7485146"/>
              <a:gd name="connsiteY88" fmla="*/ 544397 h 979708"/>
              <a:gd name="connsiteX89" fmla="*/ 7481158 w 7485146"/>
              <a:gd name="connsiteY89" fmla="*/ 553307 h 979708"/>
              <a:gd name="connsiteX90" fmla="*/ 7479010 w 7485146"/>
              <a:gd name="connsiteY90" fmla="*/ 562524 h 979708"/>
              <a:gd name="connsiteX91" fmla="*/ 7476556 w 7485146"/>
              <a:gd name="connsiteY91" fmla="*/ 570819 h 979708"/>
              <a:gd name="connsiteX92" fmla="*/ 7473795 w 7485146"/>
              <a:gd name="connsiteY92" fmla="*/ 579421 h 979708"/>
              <a:gd name="connsiteX93" fmla="*/ 7470727 w 7485146"/>
              <a:gd name="connsiteY93" fmla="*/ 587716 h 979708"/>
              <a:gd name="connsiteX94" fmla="*/ 7466739 w 7485146"/>
              <a:gd name="connsiteY94" fmla="*/ 596011 h 979708"/>
              <a:gd name="connsiteX95" fmla="*/ 7462751 w 7485146"/>
              <a:gd name="connsiteY95" fmla="*/ 603691 h 979708"/>
              <a:gd name="connsiteX96" fmla="*/ 7458456 w 7485146"/>
              <a:gd name="connsiteY96" fmla="*/ 611679 h 979708"/>
              <a:gd name="connsiteX97" fmla="*/ 7453547 w 7485146"/>
              <a:gd name="connsiteY97" fmla="*/ 619052 h 979708"/>
              <a:gd name="connsiteX98" fmla="*/ 7448639 w 7485146"/>
              <a:gd name="connsiteY98" fmla="*/ 626426 h 979708"/>
              <a:gd name="connsiteX99" fmla="*/ 7443116 w 7485146"/>
              <a:gd name="connsiteY99" fmla="*/ 633185 h 979708"/>
              <a:gd name="connsiteX100" fmla="*/ 7437288 w 7485146"/>
              <a:gd name="connsiteY100" fmla="*/ 639943 h 979708"/>
              <a:gd name="connsiteX101" fmla="*/ 7431459 w 7485146"/>
              <a:gd name="connsiteY101" fmla="*/ 646088 h 979708"/>
              <a:gd name="connsiteX102" fmla="*/ 7098904 w 7485146"/>
              <a:gd name="connsiteY102" fmla="*/ 978809 h 979708"/>
              <a:gd name="connsiteX103" fmla="*/ 7098006 w 7485146"/>
              <a:gd name="connsiteY103" fmla="*/ 979708 h 979708"/>
              <a:gd name="connsiteX104" fmla="*/ 7189446 w 7485146"/>
              <a:gd name="connsiteY104" fmla="*/ 535154 h 979708"/>
              <a:gd name="connsiteX0-1" fmla="*/ 7098006 w 7485146"/>
              <a:gd name="connsiteY0-2" fmla="*/ 443714 h 979708"/>
              <a:gd name="connsiteX1-3" fmla="*/ 0 w 7485146"/>
              <a:gd name="connsiteY1-4" fmla="*/ 443714 h 979708"/>
              <a:gd name="connsiteX2-5" fmla="*/ 0 w 7485146"/>
              <a:gd name="connsiteY2-6" fmla="*/ 332875 h 979708"/>
              <a:gd name="connsiteX3-7" fmla="*/ 6865543 w 7485146"/>
              <a:gd name="connsiteY3-8" fmla="*/ 332875 h 979708"/>
              <a:gd name="connsiteX4-9" fmla="*/ 6839977 w 7485146"/>
              <a:gd name="connsiteY4-10" fmla="*/ 313673 h 979708"/>
              <a:gd name="connsiteX5-11" fmla="*/ 6833535 w 7485146"/>
              <a:gd name="connsiteY5-12" fmla="*/ 306607 h 979708"/>
              <a:gd name="connsiteX6-13" fmla="*/ 6827092 w 7485146"/>
              <a:gd name="connsiteY6-14" fmla="*/ 299541 h 979708"/>
              <a:gd name="connsiteX7-15" fmla="*/ 6821570 w 7485146"/>
              <a:gd name="connsiteY7-16" fmla="*/ 292475 h 979708"/>
              <a:gd name="connsiteX8-17" fmla="*/ 6816661 w 7485146"/>
              <a:gd name="connsiteY8-18" fmla="*/ 284487 h 979708"/>
              <a:gd name="connsiteX9-19" fmla="*/ 6811753 w 7485146"/>
              <a:gd name="connsiteY9-20" fmla="*/ 276807 h 979708"/>
              <a:gd name="connsiteX10-21" fmla="*/ 6807151 w 7485146"/>
              <a:gd name="connsiteY10-22" fmla="*/ 269126 h 979708"/>
              <a:gd name="connsiteX11-23" fmla="*/ 6803163 w 7485146"/>
              <a:gd name="connsiteY11-24" fmla="*/ 260831 h 979708"/>
              <a:gd name="connsiteX12-25" fmla="*/ 6799788 w 7485146"/>
              <a:gd name="connsiteY12-26" fmla="*/ 252844 h 979708"/>
              <a:gd name="connsiteX13-27" fmla="*/ 6796414 w 7485146"/>
              <a:gd name="connsiteY13-28" fmla="*/ 244241 h 979708"/>
              <a:gd name="connsiteX14-29" fmla="*/ 6793653 w 7485146"/>
              <a:gd name="connsiteY14-30" fmla="*/ 235639 h 979708"/>
              <a:gd name="connsiteX15-31" fmla="*/ 6791505 w 7485146"/>
              <a:gd name="connsiteY15-32" fmla="*/ 227344 h 979708"/>
              <a:gd name="connsiteX16-33" fmla="*/ 6789358 w 7485146"/>
              <a:gd name="connsiteY16-34" fmla="*/ 218742 h 979708"/>
              <a:gd name="connsiteX17-35" fmla="*/ 6788130 w 7485146"/>
              <a:gd name="connsiteY17-36" fmla="*/ 209832 h 979708"/>
              <a:gd name="connsiteX18-37" fmla="*/ 6786903 w 7485146"/>
              <a:gd name="connsiteY18-38" fmla="*/ 201230 h 979708"/>
              <a:gd name="connsiteX19-39" fmla="*/ 6786596 w 7485146"/>
              <a:gd name="connsiteY19-40" fmla="*/ 192321 h 979708"/>
              <a:gd name="connsiteX20-41" fmla="*/ 6786290 w 7485146"/>
              <a:gd name="connsiteY20-42" fmla="*/ 183719 h 979708"/>
              <a:gd name="connsiteX21-43" fmla="*/ 6786596 w 7485146"/>
              <a:gd name="connsiteY21-44" fmla="*/ 175116 h 979708"/>
              <a:gd name="connsiteX22-45" fmla="*/ 6786903 w 7485146"/>
              <a:gd name="connsiteY22-46" fmla="*/ 166207 h 979708"/>
              <a:gd name="connsiteX23-47" fmla="*/ 6788130 w 7485146"/>
              <a:gd name="connsiteY23-48" fmla="*/ 157298 h 979708"/>
              <a:gd name="connsiteX24-49" fmla="*/ 6789358 w 7485146"/>
              <a:gd name="connsiteY24-50" fmla="*/ 148388 h 979708"/>
              <a:gd name="connsiteX25-51" fmla="*/ 6791505 w 7485146"/>
              <a:gd name="connsiteY25-52" fmla="*/ 140093 h 979708"/>
              <a:gd name="connsiteX26-53" fmla="*/ 6793653 w 7485146"/>
              <a:gd name="connsiteY26-54" fmla="*/ 131491 h 979708"/>
              <a:gd name="connsiteX27-55" fmla="*/ 6796414 w 7485146"/>
              <a:gd name="connsiteY27-56" fmla="*/ 122889 h 979708"/>
              <a:gd name="connsiteX28-57" fmla="*/ 6799788 w 7485146"/>
              <a:gd name="connsiteY28-58" fmla="*/ 114594 h 979708"/>
              <a:gd name="connsiteX29-59" fmla="*/ 6803163 w 7485146"/>
              <a:gd name="connsiteY29-60" fmla="*/ 106299 h 979708"/>
              <a:gd name="connsiteX30-61" fmla="*/ 6807151 w 7485146"/>
              <a:gd name="connsiteY30-62" fmla="*/ 98311 h 979708"/>
              <a:gd name="connsiteX31-63" fmla="*/ 6811753 w 7485146"/>
              <a:gd name="connsiteY31-64" fmla="*/ 90630 h 979708"/>
              <a:gd name="connsiteX32-65" fmla="*/ 6816661 w 7485146"/>
              <a:gd name="connsiteY32-66" fmla="*/ 82643 h 979708"/>
              <a:gd name="connsiteX33-67" fmla="*/ 6821570 w 7485146"/>
              <a:gd name="connsiteY33-68" fmla="*/ 75269 h 979708"/>
              <a:gd name="connsiteX34-69" fmla="*/ 6827092 w 7485146"/>
              <a:gd name="connsiteY34-70" fmla="*/ 67896 h 979708"/>
              <a:gd name="connsiteX35-71" fmla="*/ 6833535 w 7485146"/>
              <a:gd name="connsiteY35-72" fmla="*/ 60830 h 979708"/>
              <a:gd name="connsiteX36-73" fmla="*/ 6839977 w 7485146"/>
              <a:gd name="connsiteY36-74" fmla="*/ 53764 h 979708"/>
              <a:gd name="connsiteX37-75" fmla="*/ 6846726 w 7485146"/>
              <a:gd name="connsiteY37-76" fmla="*/ 47312 h 979708"/>
              <a:gd name="connsiteX38-77" fmla="*/ 6854089 w 7485146"/>
              <a:gd name="connsiteY38-78" fmla="*/ 41475 h 979708"/>
              <a:gd name="connsiteX39-79" fmla="*/ 6861145 w 7485146"/>
              <a:gd name="connsiteY39-80" fmla="*/ 35638 h 979708"/>
              <a:gd name="connsiteX40-81" fmla="*/ 6868815 w 7485146"/>
              <a:gd name="connsiteY40-82" fmla="*/ 30415 h 979708"/>
              <a:gd name="connsiteX41-83" fmla="*/ 6876178 w 7485146"/>
              <a:gd name="connsiteY41-84" fmla="*/ 25499 h 979708"/>
              <a:gd name="connsiteX42-85" fmla="*/ 6884461 w 7485146"/>
              <a:gd name="connsiteY42-86" fmla="*/ 21198 h 979708"/>
              <a:gd name="connsiteX43-87" fmla="*/ 6892437 w 7485146"/>
              <a:gd name="connsiteY43-88" fmla="*/ 16897 h 979708"/>
              <a:gd name="connsiteX44-89" fmla="*/ 6900720 w 7485146"/>
              <a:gd name="connsiteY44-90" fmla="*/ 13518 h 979708"/>
              <a:gd name="connsiteX45-91" fmla="*/ 6908697 w 7485146"/>
              <a:gd name="connsiteY45-92" fmla="*/ 10138 h 979708"/>
              <a:gd name="connsiteX46-93" fmla="*/ 6917287 w 7485146"/>
              <a:gd name="connsiteY46-94" fmla="*/ 7680 h 979708"/>
              <a:gd name="connsiteX47-95" fmla="*/ 6925877 w 7485146"/>
              <a:gd name="connsiteY47-96" fmla="*/ 5223 h 979708"/>
              <a:gd name="connsiteX48-97" fmla="*/ 6934467 w 7485146"/>
              <a:gd name="connsiteY48-98" fmla="*/ 3687 h 979708"/>
              <a:gd name="connsiteX49-99" fmla="*/ 6943364 w 7485146"/>
              <a:gd name="connsiteY49-100" fmla="*/ 2150 h 979708"/>
              <a:gd name="connsiteX50-101" fmla="*/ 6951647 w 7485146"/>
              <a:gd name="connsiteY50-102" fmla="*/ 1229 h 979708"/>
              <a:gd name="connsiteX51-103" fmla="*/ 6960544 w 7485146"/>
              <a:gd name="connsiteY51-104" fmla="*/ 307 h 979708"/>
              <a:gd name="connsiteX52-105" fmla="*/ 6969440 w 7485146"/>
              <a:gd name="connsiteY52-106" fmla="*/ 0 h 979708"/>
              <a:gd name="connsiteX53-107" fmla="*/ 6978337 w 7485146"/>
              <a:gd name="connsiteY53-108" fmla="*/ 307 h 979708"/>
              <a:gd name="connsiteX54-109" fmla="*/ 6986927 w 7485146"/>
              <a:gd name="connsiteY54-110" fmla="*/ 1229 h 979708"/>
              <a:gd name="connsiteX55-111" fmla="*/ 6995824 w 7485146"/>
              <a:gd name="connsiteY55-112" fmla="*/ 2150 h 979708"/>
              <a:gd name="connsiteX56-113" fmla="*/ 7004414 w 7485146"/>
              <a:gd name="connsiteY56-114" fmla="*/ 3687 h 979708"/>
              <a:gd name="connsiteX57-115" fmla="*/ 7013311 w 7485146"/>
              <a:gd name="connsiteY57-116" fmla="*/ 5223 h 979708"/>
              <a:gd name="connsiteX58-117" fmla="*/ 7021594 w 7485146"/>
              <a:gd name="connsiteY58-118" fmla="*/ 7680 h 979708"/>
              <a:gd name="connsiteX59-119" fmla="*/ 7030184 w 7485146"/>
              <a:gd name="connsiteY59-120" fmla="*/ 10138 h 979708"/>
              <a:gd name="connsiteX60-121" fmla="*/ 7038467 w 7485146"/>
              <a:gd name="connsiteY60-122" fmla="*/ 13518 h 979708"/>
              <a:gd name="connsiteX61-123" fmla="*/ 7046750 w 7485146"/>
              <a:gd name="connsiteY61-124" fmla="*/ 16897 h 979708"/>
              <a:gd name="connsiteX62-125" fmla="*/ 7054727 w 7485146"/>
              <a:gd name="connsiteY62-126" fmla="*/ 21198 h 979708"/>
              <a:gd name="connsiteX63-127" fmla="*/ 7062703 w 7485146"/>
              <a:gd name="connsiteY63-128" fmla="*/ 25499 h 979708"/>
              <a:gd name="connsiteX64-129" fmla="*/ 7070373 w 7485146"/>
              <a:gd name="connsiteY64-130" fmla="*/ 30415 h 979708"/>
              <a:gd name="connsiteX65-131" fmla="*/ 7077736 w 7485146"/>
              <a:gd name="connsiteY65-132" fmla="*/ 35638 h 979708"/>
              <a:gd name="connsiteX66-133" fmla="*/ 7085098 w 7485146"/>
              <a:gd name="connsiteY66-134" fmla="*/ 41475 h 979708"/>
              <a:gd name="connsiteX67-135" fmla="*/ 7092154 w 7485146"/>
              <a:gd name="connsiteY67-136" fmla="*/ 47312 h 979708"/>
              <a:gd name="connsiteX68-137" fmla="*/ 7098904 w 7485146"/>
              <a:gd name="connsiteY68-138" fmla="*/ 53764 h 979708"/>
              <a:gd name="connsiteX69-139" fmla="*/ 7431459 w 7485146"/>
              <a:gd name="connsiteY69-140" fmla="*/ 386793 h 979708"/>
              <a:gd name="connsiteX70-141" fmla="*/ 7437288 w 7485146"/>
              <a:gd name="connsiteY70-142" fmla="*/ 392937 h 979708"/>
              <a:gd name="connsiteX71-143" fmla="*/ 7443116 w 7485146"/>
              <a:gd name="connsiteY71-144" fmla="*/ 399696 h 979708"/>
              <a:gd name="connsiteX72-145" fmla="*/ 7448639 w 7485146"/>
              <a:gd name="connsiteY72-146" fmla="*/ 406455 h 979708"/>
              <a:gd name="connsiteX73-147" fmla="*/ 7453547 w 7485146"/>
              <a:gd name="connsiteY73-148" fmla="*/ 413828 h 979708"/>
              <a:gd name="connsiteX74-149" fmla="*/ 7458456 w 7485146"/>
              <a:gd name="connsiteY74-150" fmla="*/ 421509 h 979708"/>
              <a:gd name="connsiteX75-151" fmla="*/ 7462751 w 7485146"/>
              <a:gd name="connsiteY75-152" fmla="*/ 428882 h 979708"/>
              <a:gd name="connsiteX76-153" fmla="*/ 7466739 w 7485146"/>
              <a:gd name="connsiteY76-154" fmla="*/ 436870 h 979708"/>
              <a:gd name="connsiteX77-155" fmla="*/ 7470727 w 7485146"/>
              <a:gd name="connsiteY77-156" fmla="*/ 445165 h 979708"/>
              <a:gd name="connsiteX78-157" fmla="*/ 7473795 w 7485146"/>
              <a:gd name="connsiteY78-158" fmla="*/ 453153 h 979708"/>
              <a:gd name="connsiteX79-159" fmla="*/ 7476556 w 7485146"/>
              <a:gd name="connsiteY79-160" fmla="*/ 461755 h 979708"/>
              <a:gd name="connsiteX80-161" fmla="*/ 7479010 w 7485146"/>
              <a:gd name="connsiteY80-162" fmla="*/ 470357 h 979708"/>
              <a:gd name="connsiteX81-163" fmla="*/ 7481158 w 7485146"/>
              <a:gd name="connsiteY81-164" fmla="*/ 479266 h 979708"/>
              <a:gd name="connsiteX82-165" fmla="*/ 7482998 w 7485146"/>
              <a:gd name="connsiteY82-166" fmla="*/ 488483 h 979708"/>
              <a:gd name="connsiteX83-167" fmla="*/ 7483919 w 7485146"/>
              <a:gd name="connsiteY83-168" fmla="*/ 497700 h 979708"/>
              <a:gd name="connsiteX84-169" fmla="*/ 7484839 w 7485146"/>
              <a:gd name="connsiteY84-170" fmla="*/ 506916 h 979708"/>
              <a:gd name="connsiteX85-171" fmla="*/ 7485146 w 7485146"/>
              <a:gd name="connsiteY85-172" fmla="*/ 516440 h 979708"/>
              <a:gd name="connsiteX86-173" fmla="*/ 7484839 w 7485146"/>
              <a:gd name="connsiteY86-174" fmla="*/ 525964 h 979708"/>
              <a:gd name="connsiteX87-175" fmla="*/ 7483919 w 7485146"/>
              <a:gd name="connsiteY87-176" fmla="*/ 535181 h 979708"/>
              <a:gd name="connsiteX88-177" fmla="*/ 7482998 w 7485146"/>
              <a:gd name="connsiteY88-178" fmla="*/ 544397 h 979708"/>
              <a:gd name="connsiteX89-179" fmla="*/ 7481158 w 7485146"/>
              <a:gd name="connsiteY89-180" fmla="*/ 553307 h 979708"/>
              <a:gd name="connsiteX90-181" fmla="*/ 7479010 w 7485146"/>
              <a:gd name="connsiteY90-182" fmla="*/ 562524 h 979708"/>
              <a:gd name="connsiteX91-183" fmla="*/ 7476556 w 7485146"/>
              <a:gd name="connsiteY91-184" fmla="*/ 570819 h 979708"/>
              <a:gd name="connsiteX92-185" fmla="*/ 7473795 w 7485146"/>
              <a:gd name="connsiteY92-186" fmla="*/ 579421 h 979708"/>
              <a:gd name="connsiteX93-187" fmla="*/ 7470727 w 7485146"/>
              <a:gd name="connsiteY93-188" fmla="*/ 587716 h 979708"/>
              <a:gd name="connsiteX94-189" fmla="*/ 7466739 w 7485146"/>
              <a:gd name="connsiteY94-190" fmla="*/ 596011 h 979708"/>
              <a:gd name="connsiteX95-191" fmla="*/ 7462751 w 7485146"/>
              <a:gd name="connsiteY95-192" fmla="*/ 603691 h 979708"/>
              <a:gd name="connsiteX96-193" fmla="*/ 7458456 w 7485146"/>
              <a:gd name="connsiteY96-194" fmla="*/ 611679 h 979708"/>
              <a:gd name="connsiteX97-195" fmla="*/ 7453547 w 7485146"/>
              <a:gd name="connsiteY97-196" fmla="*/ 619052 h 979708"/>
              <a:gd name="connsiteX98-197" fmla="*/ 7448639 w 7485146"/>
              <a:gd name="connsiteY98-198" fmla="*/ 626426 h 979708"/>
              <a:gd name="connsiteX99-199" fmla="*/ 7443116 w 7485146"/>
              <a:gd name="connsiteY99-200" fmla="*/ 633185 h 979708"/>
              <a:gd name="connsiteX100-201" fmla="*/ 7437288 w 7485146"/>
              <a:gd name="connsiteY100-202" fmla="*/ 639943 h 979708"/>
              <a:gd name="connsiteX101-203" fmla="*/ 7431459 w 7485146"/>
              <a:gd name="connsiteY101-204" fmla="*/ 646088 h 979708"/>
              <a:gd name="connsiteX102-205" fmla="*/ 7098904 w 7485146"/>
              <a:gd name="connsiteY102-206" fmla="*/ 978809 h 979708"/>
              <a:gd name="connsiteX103-207" fmla="*/ 7098006 w 7485146"/>
              <a:gd name="connsiteY103-208" fmla="*/ 979708 h 979708"/>
              <a:gd name="connsiteX0-209" fmla="*/ 0 w 7485146"/>
              <a:gd name="connsiteY0-210" fmla="*/ 443714 h 979708"/>
              <a:gd name="connsiteX1-211" fmla="*/ 0 w 7485146"/>
              <a:gd name="connsiteY1-212" fmla="*/ 332875 h 979708"/>
              <a:gd name="connsiteX2-213" fmla="*/ 6865543 w 7485146"/>
              <a:gd name="connsiteY2-214" fmla="*/ 332875 h 979708"/>
              <a:gd name="connsiteX3-215" fmla="*/ 6839977 w 7485146"/>
              <a:gd name="connsiteY3-216" fmla="*/ 313673 h 979708"/>
              <a:gd name="connsiteX4-217" fmla="*/ 6833535 w 7485146"/>
              <a:gd name="connsiteY4-218" fmla="*/ 306607 h 979708"/>
              <a:gd name="connsiteX5-219" fmla="*/ 6827092 w 7485146"/>
              <a:gd name="connsiteY5-220" fmla="*/ 299541 h 979708"/>
              <a:gd name="connsiteX6-221" fmla="*/ 6821570 w 7485146"/>
              <a:gd name="connsiteY6-222" fmla="*/ 292475 h 979708"/>
              <a:gd name="connsiteX7-223" fmla="*/ 6816661 w 7485146"/>
              <a:gd name="connsiteY7-224" fmla="*/ 284487 h 979708"/>
              <a:gd name="connsiteX8-225" fmla="*/ 6811753 w 7485146"/>
              <a:gd name="connsiteY8-226" fmla="*/ 276807 h 979708"/>
              <a:gd name="connsiteX9-227" fmla="*/ 6807151 w 7485146"/>
              <a:gd name="connsiteY9-228" fmla="*/ 269126 h 979708"/>
              <a:gd name="connsiteX10-229" fmla="*/ 6803163 w 7485146"/>
              <a:gd name="connsiteY10-230" fmla="*/ 260831 h 979708"/>
              <a:gd name="connsiteX11-231" fmla="*/ 6799788 w 7485146"/>
              <a:gd name="connsiteY11-232" fmla="*/ 252844 h 979708"/>
              <a:gd name="connsiteX12-233" fmla="*/ 6796414 w 7485146"/>
              <a:gd name="connsiteY12-234" fmla="*/ 244241 h 979708"/>
              <a:gd name="connsiteX13-235" fmla="*/ 6793653 w 7485146"/>
              <a:gd name="connsiteY13-236" fmla="*/ 235639 h 979708"/>
              <a:gd name="connsiteX14-237" fmla="*/ 6791505 w 7485146"/>
              <a:gd name="connsiteY14-238" fmla="*/ 227344 h 979708"/>
              <a:gd name="connsiteX15-239" fmla="*/ 6789358 w 7485146"/>
              <a:gd name="connsiteY15-240" fmla="*/ 218742 h 979708"/>
              <a:gd name="connsiteX16-241" fmla="*/ 6788130 w 7485146"/>
              <a:gd name="connsiteY16-242" fmla="*/ 209832 h 979708"/>
              <a:gd name="connsiteX17-243" fmla="*/ 6786903 w 7485146"/>
              <a:gd name="connsiteY17-244" fmla="*/ 201230 h 979708"/>
              <a:gd name="connsiteX18-245" fmla="*/ 6786596 w 7485146"/>
              <a:gd name="connsiteY18-246" fmla="*/ 192321 h 979708"/>
              <a:gd name="connsiteX19-247" fmla="*/ 6786290 w 7485146"/>
              <a:gd name="connsiteY19-248" fmla="*/ 183719 h 979708"/>
              <a:gd name="connsiteX20-249" fmla="*/ 6786596 w 7485146"/>
              <a:gd name="connsiteY20-250" fmla="*/ 175116 h 979708"/>
              <a:gd name="connsiteX21-251" fmla="*/ 6786903 w 7485146"/>
              <a:gd name="connsiteY21-252" fmla="*/ 166207 h 979708"/>
              <a:gd name="connsiteX22-253" fmla="*/ 6788130 w 7485146"/>
              <a:gd name="connsiteY22-254" fmla="*/ 157298 h 979708"/>
              <a:gd name="connsiteX23-255" fmla="*/ 6789358 w 7485146"/>
              <a:gd name="connsiteY23-256" fmla="*/ 148388 h 979708"/>
              <a:gd name="connsiteX24-257" fmla="*/ 6791505 w 7485146"/>
              <a:gd name="connsiteY24-258" fmla="*/ 140093 h 979708"/>
              <a:gd name="connsiteX25-259" fmla="*/ 6793653 w 7485146"/>
              <a:gd name="connsiteY25-260" fmla="*/ 131491 h 979708"/>
              <a:gd name="connsiteX26-261" fmla="*/ 6796414 w 7485146"/>
              <a:gd name="connsiteY26-262" fmla="*/ 122889 h 979708"/>
              <a:gd name="connsiteX27-263" fmla="*/ 6799788 w 7485146"/>
              <a:gd name="connsiteY27-264" fmla="*/ 114594 h 979708"/>
              <a:gd name="connsiteX28-265" fmla="*/ 6803163 w 7485146"/>
              <a:gd name="connsiteY28-266" fmla="*/ 106299 h 979708"/>
              <a:gd name="connsiteX29-267" fmla="*/ 6807151 w 7485146"/>
              <a:gd name="connsiteY29-268" fmla="*/ 98311 h 979708"/>
              <a:gd name="connsiteX30-269" fmla="*/ 6811753 w 7485146"/>
              <a:gd name="connsiteY30-270" fmla="*/ 90630 h 979708"/>
              <a:gd name="connsiteX31-271" fmla="*/ 6816661 w 7485146"/>
              <a:gd name="connsiteY31-272" fmla="*/ 82643 h 979708"/>
              <a:gd name="connsiteX32-273" fmla="*/ 6821570 w 7485146"/>
              <a:gd name="connsiteY32-274" fmla="*/ 75269 h 979708"/>
              <a:gd name="connsiteX33-275" fmla="*/ 6827092 w 7485146"/>
              <a:gd name="connsiteY33-276" fmla="*/ 67896 h 979708"/>
              <a:gd name="connsiteX34-277" fmla="*/ 6833535 w 7485146"/>
              <a:gd name="connsiteY34-278" fmla="*/ 60830 h 979708"/>
              <a:gd name="connsiteX35-279" fmla="*/ 6839977 w 7485146"/>
              <a:gd name="connsiteY35-280" fmla="*/ 53764 h 979708"/>
              <a:gd name="connsiteX36-281" fmla="*/ 6846726 w 7485146"/>
              <a:gd name="connsiteY36-282" fmla="*/ 47312 h 979708"/>
              <a:gd name="connsiteX37-283" fmla="*/ 6854089 w 7485146"/>
              <a:gd name="connsiteY37-284" fmla="*/ 41475 h 979708"/>
              <a:gd name="connsiteX38-285" fmla="*/ 6861145 w 7485146"/>
              <a:gd name="connsiteY38-286" fmla="*/ 35638 h 979708"/>
              <a:gd name="connsiteX39-287" fmla="*/ 6868815 w 7485146"/>
              <a:gd name="connsiteY39-288" fmla="*/ 30415 h 979708"/>
              <a:gd name="connsiteX40-289" fmla="*/ 6876178 w 7485146"/>
              <a:gd name="connsiteY40-290" fmla="*/ 25499 h 979708"/>
              <a:gd name="connsiteX41-291" fmla="*/ 6884461 w 7485146"/>
              <a:gd name="connsiteY41-292" fmla="*/ 21198 h 979708"/>
              <a:gd name="connsiteX42-293" fmla="*/ 6892437 w 7485146"/>
              <a:gd name="connsiteY42-294" fmla="*/ 16897 h 979708"/>
              <a:gd name="connsiteX43-295" fmla="*/ 6900720 w 7485146"/>
              <a:gd name="connsiteY43-296" fmla="*/ 13518 h 979708"/>
              <a:gd name="connsiteX44-297" fmla="*/ 6908697 w 7485146"/>
              <a:gd name="connsiteY44-298" fmla="*/ 10138 h 979708"/>
              <a:gd name="connsiteX45-299" fmla="*/ 6917287 w 7485146"/>
              <a:gd name="connsiteY45-300" fmla="*/ 7680 h 979708"/>
              <a:gd name="connsiteX46-301" fmla="*/ 6925877 w 7485146"/>
              <a:gd name="connsiteY46-302" fmla="*/ 5223 h 979708"/>
              <a:gd name="connsiteX47-303" fmla="*/ 6934467 w 7485146"/>
              <a:gd name="connsiteY47-304" fmla="*/ 3687 h 979708"/>
              <a:gd name="connsiteX48-305" fmla="*/ 6943364 w 7485146"/>
              <a:gd name="connsiteY48-306" fmla="*/ 2150 h 979708"/>
              <a:gd name="connsiteX49-307" fmla="*/ 6951647 w 7485146"/>
              <a:gd name="connsiteY49-308" fmla="*/ 1229 h 979708"/>
              <a:gd name="connsiteX50-309" fmla="*/ 6960544 w 7485146"/>
              <a:gd name="connsiteY50-310" fmla="*/ 307 h 979708"/>
              <a:gd name="connsiteX51-311" fmla="*/ 6969440 w 7485146"/>
              <a:gd name="connsiteY51-312" fmla="*/ 0 h 979708"/>
              <a:gd name="connsiteX52-313" fmla="*/ 6978337 w 7485146"/>
              <a:gd name="connsiteY52-314" fmla="*/ 307 h 979708"/>
              <a:gd name="connsiteX53-315" fmla="*/ 6986927 w 7485146"/>
              <a:gd name="connsiteY53-316" fmla="*/ 1229 h 979708"/>
              <a:gd name="connsiteX54-317" fmla="*/ 6995824 w 7485146"/>
              <a:gd name="connsiteY54-318" fmla="*/ 2150 h 979708"/>
              <a:gd name="connsiteX55-319" fmla="*/ 7004414 w 7485146"/>
              <a:gd name="connsiteY55-320" fmla="*/ 3687 h 979708"/>
              <a:gd name="connsiteX56-321" fmla="*/ 7013311 w 7485146"/>
              <a:gd name="connsiteY56-322" fmla="*/ 5223 h 979708"/>
              <a:gd name="connsiteX57-323" fmla="*/ 7021594 w 7485146"/>
              <a:gd name="connsiteY57-324" fmla="*/ 7680 h 979708"/>
              <a:gd name="connsiteX58-325" fmla="*/ 7030184 w 7485146"/>
              <a:gd name="connsiteY58-326" fmla="*/ 10138 h 979708"/>
              <a:gd name="connsiteX59-327" fmla="*/ 7038467 w 7485146"/>
              <a:gd name="connsiteY59-328" fmla="*/ 13518 h 979708"/>
              <a:gd name="connsiteX60-329" fmla="*/ 7046750 w 7485146"/>
              <a:gd name="connsiteY60-330" fmla="*/ 16897 h 979708"/>
              <a:gd name="connsiteX61-331" fmla="*/ 7054727 w 7485146"/>
              <a:gd name="connsiteY61-332" fmla="*/ 21198 h 979708"/>
              <a:gd name="connsiteX62-333" fmla="*/ 7062703 w 7485146"/>
              <a:gd name="connsiteY62-334" fmla="*/ 25499 h 979708"/>
              <a:gd name="connsiteX63-335" fmla="*/ 7070373 w 7485146"/>
              <a:gd name="connsiteY63-336" fmla="*/ 30415 h 979708"/>
              <a:gd name="connsiteX64-337" fmla="*/ 7077736 w 7485146"/>
              <a:gd name="connsiteY64-338" fmla="*/ 35638 h 979708"/>
              <a:gd name="connsiteX65-339" fmla="*/ 7085098 w 7485146"/>
              <a:gd name="connsiteY65-340" fmla="*/ 41475 h 979708"/>
              <a:gd name="connsiteX66-341" fmla="*/ 7092154 w 7485146"/>
              <a:gd name="connsiteY66-342" fmla="*/ 47312 h 979708"/>
              <a:gd name="connsiteX67-343" fmla="*/ 7098904 w 7485146"/>
              <a:gd name="connsiteY67-344" fmla="*/ 53764 h 979708"/>
              <a:gd name="connsiteX68-345" fmla="*/ 7431459 w 7485146"/>
              <a:gd name="connsiteY68-346" fmla="*/ 386793 h 979708"/>
              <a:gd name="connsiteX69-347" fmla="*/ 7437288 w 7485146"/>
              <a:gd name="connsiteY69-348" fmla="*/ 392937 h 979708"/>
              <a:gd name="connsiteX70-349" fmla="*/ 7443116 w 7485146"/>
              <a:gd name="connsiteY70-350" fmla="*/ 399696 h 979708"/>
              <a:gd name="connsiteX71-351" fmla="*/ 7448639 w 7485146"/>
              <a:gd name="connsiteY71-352" fmla="*/ 406455 h 979708"/>
              <a:gd name="connsiteX72-353" fmla="*/ 7453547 w 7485146"/>
              <a:gd name="connsiteY72-354" fmla="*/ 413828 h 979708"/>
              <a:gd name="connsiteX73-355" fmla="*/ 7458456 w 7485146"/>
              <a:gd name="connsiteY73-356" fmla="*/ 421509 h 979708"/>
              <a:gd name="connsiteX74-357" fmla="*/ 7462751 w 7485146"/>
              <a:gd name="connsiteY74-358" fmla="*/ 428882 h 979708"/>
              <a:gd name="connsiteX75-359" fmla="*/ 7466739 w 7485146"/>
              <a:gd name="connsiteY75-360" fmla="*/ 436870 h 979708"/>
              <a:gd name="connsiteX76-361" fmla="*/ 7470727 w 7485146"/>
              <a:gd name="connsiteY76-362" fmla="*/ 445165 h 979708"/>
              <a:gd name="connsiteX77-363" fmla="*/ 7473795 w 7485146"/>
              <a:gd name="connsiteY77-364" fmla="*/ 453153 h 979708"/>
              <a:gd name="connsiteX78-365" fmla="*/ 7476556 w 7485146"/>
              <a:gd name="connsiteY78-366" fmla="*/ 461755 h 979708"/>
              <a:gd name="connsiteX79-367" fmla="*/ 7479010 w 7485146"/>
              <a:gd name="connsiteY79-368" fmla="*/ 470357 h 979708"/>
              <a:gd name="connsiteX80-369" fmla="*/ 7481158 w 7485146"/>
              <a:gd name="connsiteY80-370" fmla="*/ 479266 h 979708"/>
              <a:gd name="connsiteX81-371" fmla="*/ 7482998 w 7485146"/>
              <a:gd name="connsiteY81-372" fmla="*/ 488483 h 979708"/>
              <a:gd name="connsiteX82-373" fmla="*/ 7483919 w 7485146"/>
              <a:gd name="connsiteY82-374" fmla="*/ 497700 h 979708"/>
              <a:gd name="connsiteX83-375" fmla="*/ 7484839 w 7485146"/>
              <a:gd name="connsiteY83-376" fmla="*/ 506916 h 979708"/>
              <a:gd name="connsiteX84-377" fmla="*/ 7485146 w 7485146"/>
              <a:gd name="connsiteY84-378" fmla="*/ 516440 h 979708"/>
              <a:gd name="connsiteX85-379" fmla="*/ 7484839 w 7485146"/>
              <a:gd name="connsiteY85-380" fmla="*/ 525964 h 979708"/>
              <a:gd name="connsiteX86-381" fmla="*/ 7483919 w 7485146"/>
              <a:gd name="connsiteY86-382" fmla="*/ 535181 h 979708"/>
              <a:gd name="connsiteX87-383" fmla="*/ 7482998 w 7485146"/>
              <a:gd name="connsiteY87-384" fmla="*/ 544397 h 979708"/>
              <a:gd name="connsiteX88-385" fmla="*/ 7481158 w 7485146"/>
              <a:gd name="connsiteY88-386" fmla="*/ 553307 h 979708"/>
              <a:gd name="connsiteX89-387" fmla="*/ 7479010 w 7485146"/>
              <a:gd name="connsiteY89-388" fmla="*/ 562524 h 979708"/>
              <a:gd name="connsiteX90-389" fmla="*/ 7476556 w 7485146"/>
              <a:gd name="connsiteY90-390" fmla="*/ 570819 h 979708"/>
              <a:gd name="connsiteX91-391" fmla="*/ 7473795 w 7485146"/>
              <a:gd name="connsiteY91-392" fmla="*/ 579421 h 979708"/>
              <a:gd name="connsiteX92-393" fmla="*/ 7470727 w 7485146"/>
              <a:gd name="connsiteY92-394" fmla="*/ 587716 h 979708"/>
              <a:gd name="connsiteX93-395" fmla="*/ 7466739 w 7485146"/>
              <a:gd name="connsiteY93-396" fmla="*/ 596011 h 979708"/>
              <a:gd name="connsiteX94-397" fmla="*/ 7462751 w 7485146"/>
              <a:gd name="connsiteY94-398" fmla="*/ 603691 h 979708"/>
              <a:gd name="connsiteX95-399" fmla="*/ 7458456 w 7485146"/>
              <a:gd name="connsiteY95-400" fmla="*/ 611679 h 979708"/>
              <a:gd name="connsiteX96-401" fmla="*/ 7453547 w 7485146"/>
              <a:gd name="connsiteY96-402" fmla="*/ 619052 h 979708"/>
              <a:gd name="connsiteX97-403" fmla="*/ 7448639 w 7485146"/>
              <a:gd name="connsiteY97-404" fmla="*/ 626426 h 979708"/>
              <a:gd name="connsiteX98-405" fmla="*/ 7443116 w 7485146"/>
              <a:gd name="connsiteY98-406" fmla="*/ 633185 h 979708"/>
              <a:gd name="connsiteX99-407" fmla="*/ 7437288 w 7485146"/>
              <a:gd name="connsiteY99-408" fmla="*/ 639943 h 979708"/>
              <a:gd name="connsiteX100-409" fmla="*/ 7431459 w 7485146"/>
              <a:gd name="connsiteY100-410" fmla="*/ 646088 h 979708"/>
              <a:gd name="connsiteX101-411" fmla="*/ 7098904 w 7485146"/>
              <a:gd name="connsiteY101-412" fmla="*/ 978809 h 979708"/>
              <a:gd name="connsiteX102-413" fmla="*/ 7098006 w 7485146"/>
              <a:gd name="connsiteY102-414" fmla="*/ 979708 h 979708"/>
              <a:gd name="connsiteX0-415" fmla="*/ 0 w 7485146"/>
              <a:gd name="connsiteY0-416" fmla="*/ 332875 h 979708"/>
              <a:gd name="connsiteX1-417" fmla="*/ 6865543 w 7485146"/>
              <a:gd name="connsiteY1-418" fmla="*/ 332875 h 979708"/>
              <a:gd name="connsiteX2-419" fmla="*/ 6839977 w 7485146"/>
              <a:gd name="connsiteY2-420" fmla="*/ 313673 h 979708"/>
              <a:gd name="connsiteX3-421" fmla="*/ 6833535 w 7485146"/>
              <a:gd name="connsiteY3-422" fmla="*/ 306607 h 979708"/>
              <a:gd name="connsiteX4-423" fmla="*/ 6827092 w 7485146"/>
              <a:gd name="connsiteY4-424" fmla="*/ 299541 h 979708"/>
              <a:gd name="connsiteX5-425" fmla="*/ 6821570 w 7485146"/>
              <a:gd name="connsiteY5-426" fmla="*/ 292475 h 979708"/>
              <a:gd name="connsiteX6-427" fmla="*/ 6816661 w 7485146"/>
              <a:gd name="connsiteY6-428" fmla="*/ 284487 h 979708"/>
              <a:gd name="connsiteX7-429" fmla="*/ 6811753 w 7485146"/>
              <a:gd name="connsiteY7-430" fmla="*/ 276807 h 979708"/>
              <a:gd name="connsiteX8-431" fmla="*/ 6807151 w 7485146"/>
              <a:gd name="connsiteY8-432" fmla="*/ 269126 h 979708"/>
              <a:gd name="connsiteX9-433" fmla="*/ 6803163 w 7485146"/>
              <a:gd name="connsiteY9-434" fmla="*/ 260831 h 979708"/>
              <a:gd name="connsiteX10-435" fmla="*/ 6799788 w 7485146"/>
              <a:gd name="connsiteY10-436" fmla="*/ 252844 h 979708"/>
              <a:gd name="connsiteX11-437" fmla="*/ 6796414 w 7485146"/>
              <a:gd name="connsiteY11-438" fmla="*/ 244241 h 979708"/>
              <a:gd name="connsiteX12-439" fmla="*/ 6793653 w 7485146"/>
              <a:gd name="connsiteY12-440" fmla="*/ 235639 h 979708"/>
              <a:gd name="connsiteX13-441" fmla="*/ 6791505 w 7485146"/>
              <a:gd name="connsiteY13-442" fmla="*/ 227344 h 979708"/>
              <a:gd name="connsiteX14-443" fmla="*/ 6789358 w 7485146"/>
              <a:gd name="connsiteY14-444" fmla="*/ 218742 h 979708"/>
              <a:gd name="connsiteX15-445" fmla="*/ 6788130 w 7485146"/>
              <a:gd name="connsiteY15-446" fmla="*/ 209832 h 979708"/>
              <a:gd name="connsiteX16-447" fmla="*/ 6786903 w 7485146"/>
              <a:gd name="connsiteY16-448" fmla="*/ 201230 h 979708"/>
              <a:gd name="connsiteX17-449" fmla="*/ 6786596 w 7485146"/>
              <a:gd name="connsiteY17-450" fmla="*/ 192321 h 979708"/>
              <a:gd name="connsiteX18-451" fmla="*/ 6786290 w 7485146"/>
              <a:gd name="connsiteY18-452" fmla="*/ 183719 h 979708"/>
              <a:gd name="connsiteX19-453" fmla="*/ 6786596 w 7485146"/>
              <a:gd name="connsiteY19-454" fmla="*/ 175116 h 979708"/>
              <a:gd name="connsiteX20-455" fmla="*/ 6786903 w 7485146"/>
              <a:gd name="connsiteY20-456" fmla="*/ 166207 h 979708"/>
              <a:gd name="connsiteX21-457" fmla="*/ 6788130 w 7485146"/>
              <a:gd name="connsiteY21-458" fmla="*/ 157298 h 979708"/>
              <a:gd name="connsiteX22-459" fmla="*/ 6789358 w 7485146"/>
              <a:gd name="connsiteY22-460" fmla="*/ 148388 h 979708"/>
              <a:gd name="connsiteX23-461" fmla="*/ 6791505 w 7485146"/>
              <a:gd name="connsiteY23-462" fmla="*/ 140093 h 979708"/>
              <a:gd name="connsiteX24-463" fmla="*/ 6793653 w 7485146"/>
              <a:gd name="connsiteY24-464" fmla="*/ 131491 h 979708"/>
              <a:gd name="connsiteX25-465" fmla="*/ 6796414 w 7485146"/>
              <a:gd name="connsiteY25-466" fmla="*/ 122889 h 979708"/>
              <a:gd name="connsiteX26-467" fmla="*/ 6799788 w 7485146"/>
              <a:gd name="connsiteY26-468" fmla="*/ 114594 h 979708"/>
              <a:gd name="connsiteX27-469" fmla="*/ 6803163 w 7485146"/>
              <a:gd name="connsiteY27-470" fmla="*/ 106299 h 979708"/>
              <a:gd name="connsiteX28-471" fmla="*/ 6807151 w 7485146"/>
              <a:gd name="connsiteY28-472" fmla="*/ 98311 h 979708"/>
              <a:gd name="connsiteX29-473" fmla="*/ 6811753 w 7485146"/>
              <a:gd name="connsiteY29-474" fmla="*/ 90630 h 979708"/>
              <a:gd name="connsiteX30-475" fmla="*/ 6816661 w 7485146"/>
              <a:gd name="connsiteY30-476" fmla="*/ 82643 h 979708"/>
              <a:gd name="connsiteX31-477" fmla="*/ 6821570 w 7485146"/>
              <a:gd name="connsiteY31-478" fmla="*/ 75269 h 979708"/>
              <a:gd name="connsiteX32-479" fmla="*/ 6827092 w 7485146"/>
              <a:gd name="connsiteY32-480" fmla="*/ 67896 h 979708"/>
              <a:gd name="connsiteX33-481" fmla="*/ 6833535 w 7485146"/>
              <a:gd name="connsiteY33-482" fmla="*/ 60830 h 979708"/>
              <a:gd name="connsiteX34-483" fmla="*/ 6839977 w 7485146"/>
              <a:gd name="connsiteY34-484" fmla="*/ 53764 h 979708"/>
              <a:gd name="connsiteX35-485" fmla="*/ 6846726 w 7485146"/>
              <a:gd name="connsiteY35-486" fmla="*/ 47312 h 979708"/>
              <a:gd name="connsiteX36-487" fmla="*/ 6854089 w 7485146"/>
              <a:gd name="connsiteY36-488" fmla="*/ 41475 h 979708"/>
              <a:gd name="connsiteX37-489" fmla="*/ 6861145 w 7485146"/>
              <a:gd name="connsiteY37-490" fmla="*/ 35638 h 979708"/>
              <a:gd name="connsiteX38-491" fmla="*/ 6868815 w 7485146"/>
              <a:gd name="connsiteY38-492" fmla="*/ 30415 h 979708"/>
              <a:gd name="connsiteX39-493" fmla="*/ 6876178 w 7485146"/>
              <a:gd name="connsiteY39-494" fmla="*/ 25499 h 979708"/>
              <a:gd name="connsiteX40-495" fmla="*/ 6884461 w 7485146"/>
              <a:gd name="connsiteY40-496" fmla="*/ 21198 h 979708"/>
              <a:gd name="connsiteX41-497" fmla="*/ 6892437 w 7485146"/>
              <a:gd name="connsiteY41-498" fmla="*/ 16897 h 979708"/>
              <a:gd name="connsiteX42-499" fmla="*/ 6900720 w 7485146"/>
              <a:gd name="connsiteY42-500" fmla="*/ 13518 h 979708"/>
              <a:gd name="connsiteX43-501" fmla="*/ 6908697 w 7485146"/>
              <a:gd name="connsiteY43-502" fmla="*/ 10138 h 979708"/>
              <a:gd name="connsiteX44-503" fmla="*/ 6917287 w 7485146"/>
              <a:gd name="connsiteY44-504" fmla="*/ 7680 h 979708"/>
              <a:gd name="connsiteX45-505" fmla="*/ 6925877 w 7485146"/>
              <a:gd name="connsiteY45-506" fmla="*/ 5223 h 979708"/>
              <a:gd name="connsiteX46-507" fmla="*/ 6934467 w 7485146"/>
              <a:gd name="connsiteY46-508" fmla="*/ 3687 h 979708"/>
              <a:gd name="connsiteX47-509" fmla="*/ 6943364 w 7485146"/>
              <a:gd name="connsiteY47-510" fmla="*/ 2150 h 979708"/>
              <a:gd name="connsiteX48-511" fmla="*/ 6951647 w 7485146"/>
              <a:gd name="connsiteY48-512" fmla="*/ 1229 h 979708"/>
              <a:gd name="connsiteX49-513" fmla="*/ 6960544 w 7485146"/>
              <a:gd name="connsiteY49-514" fmla="*/ 307 h 979708"/>
              <a:gd name="connsiteX50-515" fmla="*/ 6969440 w 7485146"/>
              <a:gd name="connsiteY50-516" fmla="*/ 0 h 979708"/>
              <a:gd name="connsiteX51-517" fmla="*/ 6978337 w 7485146"/>
              <a:gd name="connsiteY51-518" fmla="*/ 307 h 979708"/>
              <a:gd name="connsiteX52-519" fmla="*/ 6986927 w 7485146"/>
              <a:gd name="connsiteY52-520" fmla="*/ 1229 h 979708"/>
              <a:gd name="connsiteX53-521" fmla="*/ 6995824 w 7485146"/>
              <a:gd name="connsiteY53-522" fmla="*/ 2150 h 979708"/>
              <a:gd name="connsiteX54-523" fmla="*/ 7004414 w 7485146"/>
              <a:gd name="connsiteY54-524" fmla="*/ 3687 h 979708"/>
              <a:gd name="connsiteX55-525" fmla="*/ 7013311 w 7485146"/>
              <a:gd name="connsiteY55-526" fmla="*/ 5223 h 979708"/>
              <a:gd name="connsiteX56-527" fmla="*/ 7021594 w 7485146"/>
              <a:gd name="connsiteY56-528" fmla="*/ 7680 h 979708"/>
              <a:gd name="connsiteX57-529" fmla="*/ 7030184 w 7485146"/>
              <a:gd name="connsiteY57-530" fmla="*/ 10138 h 979708"/>
              <a:gd name="connsiteX58-531" fmla="*/ 7038467 w 7485146"/>
              <a:gd name="connsiteY58-532" fmla="*/ 13518 h 979708"/>
              <a:gd name="connsiteX59-533" fmla="*/ 7046750 w 7485146"/>
              <a:gd name="connsiteY59-534" fmla="*/ 16897 h 979708"/>
              <a:gd name="connsiteX60-535" fmla="*/ 7054727 w 7485146"/>
              <a:gd name="connsiteY60-536" fmla="*/ 21198 h 979708"/>
              <a:gd name="connsiteX61-537" fmla="*/ 7062703 w 7485146"/>
              <a:gd name="connsiteY61-538" fmla="*/ 25499 h 979708"/>
              <a:gd name="connsiteX62-539" fmla="*/ 7070373 w 7485146"/>
              <a:gd name="connsiteY62-540" fmla="*/ 30415 h 979708"/>
              <a:gd name="connsiteX63-541" fmla="*/ 7077736 w 7485146"/>
              <a:gd name="connsiteY63-542" fmla="*/ 35638 h 979708"/>
              <a:gd name="connsiteX64-543" fmla="*/ 7085098 w 7485146"/>
              <a:gd name="connsiteY64-544" fmla="*/ 41475 h 979708"/>
              <a:gd name="connsiteX65-545" fmla="*/ 7092154 w 7485146"/>
              <a:gd name="connsiteY65-546" fmla="*/ 47312 h 979708"/>
              <a:gd name="connsiteX66-547" fmla="*/ 7098904 w 7485146"/>
              <a:gd name="connsiteY66-548" fmla="*/ 53764 h 979708"/>
              <a:gd name="connsiteX67-549" fmla="*/ 7431459 w 7485146"/>
              <a:gd name="connsiteY67-550" fmla="*/ 386793 h 979708"/>
              <a:gd name="connsiteX68-551" fmla="*/ 7437288 w 7485146"/>
              <a:gd name="connsiteY68-552" fmla="*/ 392937 h 979708"/>
              <a:gd name="connsiteX69-553" fmla="*/ 7443116 w 7485146"/>
              <a:gd name="connsiteY69-554" fmla="*/ 399696 h 979708"/>
              <a:gd name="connsiteX70-555" fmla="*/ 7448639 w 7485146"/>
              <a:gd name="connsiteY70-556" fmla="*/ 406455 h 979708"/>
              <a:gd name="connsiteX71-557" fmla="*/ 7453547 w 7485146"/>
              <a:gd name="connsiteY71-558" fmla="*/ 413828 h 979708"/>
              <a:gd name="connsiteX72-559" fmla="*/ 7458456 w 7485146"/>
              <a:gd name="connsiteY72-560" fmla="*/ 421509 h 979708"/>
              <a:gd name="connsiteX73-561" fmla="*/ 7462751 w 7485146"/>
              <a:gd name="connsiteY73-562" fmla="*/ 428882 h 979708"/>
              <a:gd name="connsiteX74-563" fmla="*/ 7466739 w 7485146"/>
              <a:gd name="connsiteY74-564" fmla="*/ 436870 h 979708"/>
              <a:gd name="connsiteX75-565" fmla="*/ 7470727 w 7485146"/>
              <a:gd name="connsiteY75-566" fmla="*/ 445165 h 979708"/>
              <a:gd name="connsiteX76-567" fmla="*/ 7473795 w 7485146"/>
              <a:gd name="connsiteY76-568" fmla="*/ 453153 h 979708"/>
              <a:gd name="connsiteX77-569" fmla="*/ 7476556 w 7485146"/>
              <a:gd name="connsiteY77-570" fmla="*/ 461755 h 979708"/>
              <a:gd name="connsiteX78-571" fmla="*/ 7479010 w 7485146"/>
              <a:gd name="connsiteY78-572" fmla="*/ 470357 h 979708"/>
              <a:gd name="connsiteX79-573" fmla="*/ 7481158 w 7485146"/>
              <a:gd name="connsiteY79-574" fmla="*/ 479266 h 979708"/>
              <a:gd name="connsiteX80-575" fmla="*/ 7482998 w 7485146"/>
              <a:gd name="connsiteY80-576" fmla="*/ 488483 h 979708"/>
              <a:gd name="connsiteX81-577" fmla="*/ 7483919 w 7485146"/>
              <a:gd name="connsiteY81-578" fmla="*/ 497700 h 979708"/>
              <a:gd name="connsiteX82-579" fmla="*/ 7484839 w 7485146"/>
              <a:gd name="connsiteY82-580" fmla="*/ 506916 h 979708"/>
              <a:gd name="connsiteX83-581" fmla="*/ 7485146 w 7485146"/>
              <a:gd name="connsiteY83-582" fmla="*/ 516440 h 979708"/>
              <a:gd name="connsiteX84-583" fmla="*/ 7484839 w 7485146"/>
              <a:gd name="connsiteY84-584" fmla="*/ 525964 h 979708"/>
              <a:gd name="connsiteX85-585" fmla="*/ 7483919 w 7485146"/>
              <a:gd name="connsiteY85-586" fmla="*/ 535181 h 979708"/>
              <a:gd name="connsiteX86-587" fmla="*/ 7482998 w 7485146"/>
              <a:gd name="connsiteY86-588" fmla="*/ 544397 h 979708"/>
              <a:gd name="connsiteX87-589" fmla="*/ 7481158 w 7485146"/>
              <a:gd name="connsiteY87-590" fmla="*/ 553307 h 979708"/>
              <a:gd name="connsiteX88-591" fmla="*/ 7479010 w 7485146"/>
              <a:gd name="connsiteY88-592" fmla="*/ 562524 h 979708"/>
              <a:gd name="connsiteX89-593" fmla="*/ 7476556 w 7485146"/>
              <a:gd name="connsiteY89-594" fmla="*/ 570819 h 979708"/>
              <a:gd name="connsiteX90-595" fmla="*/ 7473795 w 7485146"/>
              <a:gd name="connsiteY90-596" fmla="*/ 579421 h 979708"/>
              <a:gd name="connsiteX91-597" fmla="*/ 7470727 w 7485146"/>
              <a:gd name="connsiteY91-598" fmla="*/ 587716 h 979708"/>
              <a:gd name="connsiteX92-599" fmla="*/ 7466739 w 7485146"/>
              <a:gd name="connsiteY92-600" fmla="*/ 596011 h 979708"/>
              <a:gd name="connsiteX93-601" fmla="*/ 7462751 w 7485146"/>
              <a:gd name="connsiteY93-602" fmla="*/ 603691 h 979708"/>
              <a:gd name="connsiteX94-603" fmla="*/ 7458456 w 7485146"/>
              <a:gd name="connsiteY94-604" fmla="*/ 611679 h 979708"/>
              <a:gd name="connsiteX95-605" fmla="*/ 7453547 w 7485146"/>
              <a:gd name="connsiteY95-606" fmla="*/ 619052 h 979708"/>
              <a:gd name="connsiteX96-607" fmla="*/ 7448639 w 7485146"/>
              <a:gd name="connsiteY96-608" fmla="*/ 626426 h 979708"/>
              <a:gd name="connsiteX97-609" fmla="*/ 7443116 w 7485146"/>
              <a:gd name="connsiteY97-610" fmla="*/ 633185 h 979708"/>
              <a:gd name="connsiteX98-611" fmla="*/ 7437288 w 7485146"/>
              <a:gd name="connsiteY98-612" fmla="*/ 639943 h 979708"/>
              <a:gd name="connsiteX99-613" fmla="*/ 7431459 w 7485146"/>
              <a:gd name="connsiteY99-614" fmla="*/ 646088 h 979708"/>
              <a:gd name="connsiteX100-615" fmla="*/ 7098904 w 7485146"/>
              <a:gd name="connsiteY100-616" fmla="*/ 978809 h 979708"/>
              <a:gd name="connsiteX101-617" fmla="*/ 7098006 w 7485146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7485146" h="979708">
                <a:moveTo>
                  <a:pt x="0" y="332875"/>
                </a:moveTo>
                <a:lnTo>
                  <a:pt x="6865543" y="332875"/>
                </a:lnTo>
                <a:lnTo>
                  <a:pt x="6839977" y="313673"/>
                </a:lnTo>
                <a:lnTo>
                  <a:pt x="6833535" y="306607"/>
                </a:lnTo>
                <a:lnTo>
                  <a:pt x="6827092" y="299541"/>
                </a:lnTo>
                <a:lnTo>
                  <a:pt x="6821570" y="292475"/>
                </a:lnTo>
                <a:lnTo>
                  <a:pt x="6816661" y="284487"/>
                </a:lnTo>
                <a:lnTo>
                  <a:pt x="6811753" y="276807"/>
                </a:lnTo>
                <a:lnTo>
                  <a:pt x="6807151" y="269126"/>
                </a:lnTo>
                <a:lnTo>
                  <a:pt x="6803163" y="260831"/>
                </a:lnTo>
                <a:lnTo>
                  <a:pt x="6799788" y="252844"/>
                </a:lnTo>
                <a:lnTo>
                  <a:pt x="6796414" y="244241"/>
                </a:lnTo>
                <a:lnTo>
                  <a:pt x="6793653" y="235639"/>
                </a:lnTo>
                <a:lnTo>
                  <a:pt x="6791505" y="227344"/>
                </a:lnTo>
                <a:lnTo>
                  <a:pt x="6789358" y="218742"/>
                </a:lnTo>
                <a:lnTo>
                  <a:pt x="6788130" y="209832"/>
                </a:lnTo>
                <a:lnTo>
                  <a:pt x="6786903" y="201230"/>
                </a:lnTo>
                <a:cubicBezTo>
                  <a:pt x="6786801" y="198260"/>
                  <a:pt x="6786698" y="195291"/>
                  <a:pt x="6786596" y="192321"/>
                </a:cubicBezTo>
                <a:lnTo>
                  <a:pt x="6786290" y="183719"/>
                </a:lnTo>
                <a:lnTo>
                  <a:pt x="6786596" y="175116"/>
                </a:lnTo>
                <a:cubicBezTo>
                  <a:pt x="6786698" y="172146"/>
                  <a:pt x="6786801" y="169177"/>
                  <a:pt x="6786903" y="166207"/>
                </a:cubicBezTo>
                <a:lnTo>
                  <a:pt x="6788130" y="157298"/>
                </a:lnTo>
                <a:lnTo>
                  <a:pt x="6789358" y="148388"/>
                </a:lnTo>
                <a:lnTo>
                  <a:pt x="6791505" y="140093"/>
                </a:lnTo>
                <a:lnTo>
                  <a:pt x="6793653" y="131491"/>
                </a:lnTo>
                <a:lnTo>
                  <a:pt x="6796414" y="122889"/>
                </a:lnTo>
                <a:lnTo>
                  <a:pt x="6799788" y="114594"/>
                </a:lnTo>
                <a:lnTo>
                  <a:pt x="6803163" y="106299"/>
                </a:lnTo>
                <a:lnTo>
                  <a:pt x="6807151" y="98311"/>
                </a:lnTo>
                <a:lnTo>
                  <a:pt x="6811753" y="90630"/>
                </a:lnTo>
                <a:lnTo>
                  <a:pt x="6816661" y="82643"/>
                </a:lnTo>
                <a:lnTo>
                  <a:pt x="6821570" y="75269"/>
                </a:lnTo>
                <a:lnTo>
                  <a:pt x="6827092" y="67896"/>
                </a:lnTo>
                <a:lnTo>
                  <a:pt x="6833535" y="60830"/>
                </a:lnTo>
                <a:lnTo>
                  <a:pt x="6839977" y="53764"/>
                </a:lnTo>
                <a:lnTo>
                  <a:pt x="6846726" y="47312"/>
                </a:lnTo>
                <a:lnTo>
                  <a:pt x="6854089" y="41475"/>
                </a:lnTo>
                <a:lnTo>
                  <a:pt x="6861145" y="35638"/>
                </a:lnTo>
                <a:lnTo>
                  <a:pt x="6868815" y="30415"/>
                </a:lnTo>
                <a:lnTo>
                  <a:pt x="6876178" y="25499"/>
                </a:lnTo>
                <a:lnTo>
                  <a:pt x="6884461" y="21198"/>
                </a:lnTo>
                <a:lnTo>
                  <a:pt x="6892437" y="16897"/>
                </a:lnTo>
                <a:lnTo>
                  <a:pt x="6900720" y="13518"/>
                </a:lnTo>
                <a:lnTo>
                  <a:pt x="6908697" y="10138"/>
                </a:lnTo>
                <a:lnTo>
                  <a:pt x="6917287" y="7680"/>
                </a:lnTo>
                <a:lnTo>
                  <a:pt x="6925877" y="5223"/>
                </a:lnTo>
                <a:lnTo>
                  <a:pt x="6934467" y="3687"/>
                </a:lnTo>
                <a:lnTo>
                  <a:pt x="6943364" y="2150"/>
                </a:lnTo>
                <a:lnTo>
                  <a:pt x="6951647" y="1229"/>
                </a:lnTo>
                <a:lnTo>
                  <a:pt x="6960544" y="307"/>
                </a:lnTo>
                <a:lnTo>
                  <a:pt x="6969440" y="0"/>
                </a:lnTo>
                <a:lnTo>
                  <a:pt x="6978337" y="307"/>
                </a:lnTo>
                <a:lnTo>
                  <a:pt x="6986927" y="1229"/>
                </a:lnTo>
                <a:lnTo>
                  <a:pt x="6995824" y="2150"/>
                </a:lnTo>
                <a:lnTo>
                  <a:pt x="7004414" y="3687"/>
                </a:lnTo>
                <a:lnTo>
                  <a:pt x="7013311" y="5223"/>
                </a:lnTo>
                <a:lnTo>
                  <a:pt x="7021594" y="7680"/>
                </a:lnTo>
                <a:lnTo>
                  <a:pt x="7030184" y="10138"/>
                </a:lnTo>
                <a:lnTo>
                  <a:pt x="7038467" y="13518"/>
                </a:lnTo>
                <a:lnTo>
                  <a:pt x="7046750" y="16897"/>
                </a:lnTo>
                <a:lnTo>
                  <a:pt x="7054727" y="21198"/>
                </a:lnTo>
                <a:lnTo>
                  <a:pt x="7062703" y="25499"/>
                </a:lnTo>
                <a:lnTo>
                  <a:pt x="7070373" y="30415"/>
                </a:lnTo>
                <a:lnTo>
                  <a:pt x="7077736" y="35638"/>
                </a:lnTo>
                <a:lnTo>
                  <a:pt x="7085098" y="41475"/>
                </a:lnTo>
                <a:lnTo>
                  <a:pt x="7092154" y="47312"/>
                </a:lnTo>
                <a:lnTo>
                  <a:pt x="7098904" y="53764"/>
                </a:lnTo>
                <a:lnTo>
                  <a:pt x="7431459" y="386793"/>
                </a:lnTo>
                <a:lnTo>
                  <a:pt x="7437288" y="392937"/>
                </a:lnTo>
                <a:lnTo>
                  <a:pt x="7443116" y="399696"/>
                </a:lnTo>
                <a:lnTo>
                  <a:pt x="7448639" y="406455"/>
                </a:lnTo>
                <a:lnTo>
                  <a:pt x="7453547" y="413828"/>
                </a:lnTo>
                <a:lnTo>
                  <a:pt x="7458456" y="421509"/>
                </a:lnTo>
                <a:lnTo>
                  <a:pt x="7462751" y="428882"/>
                </a:lnTo>
                <a:lnTo>
                  <a:pt x="7466739" y="436870"/>
                </a:lnTo>
                <a:lnTo>
                  <a:pt x="7470727" y="445165"/>
                </a:lnTo>
                <a:lnTo>
                  <a:pt x="7473795" y="453153"/>
                </a:lnTo>
                <a:lnTo>
                  <a:pt x="7476556" y="461755"/>
                </a:lnTo>
                <a:lnTo>
                  <a:pt x="7479010" y="470357"/>
                </a:lnTo>
                <a:lnTo>
                  <a:pt x="7481158" y="479266"/>
                </a:lnTo>
                <a:lnTo>
                  <a:pt x="7482998" y="488483"/>
                </a:lnTo>
                <a:lnTo>
                  <a:pt x="7483919" y="497700"/>
                </a:lnTo>
                <a:cubicBezTo>
                  <a:pt x="7484226" y="500772"/>
                  <a:pt x="7484532" y="503844"/>
                  <a:pt x="7484839" y="506916"/>
                </a:cubicBezTo>
                <a:cubicBezTo>
                  <a:pt x="7484941" y="510091"/>
                  <a:pt x="7485044" y="513265"/>
                  <a:pt x="7485146" y="516440"/>
                </a:cubicBezTo>
                <a:cubicBezTo>
                  <a:pt x="7485044" y="519615"/>
                  <a:pt x="7484941" y="522789"/>
                  <a:pt x="7484839" y="525964"/>
                </a:cubicBezTo>
                <a:cubicBezTo>
                  <a:pt x="7484532" y="529036"/>
                  <a:pt x="7484226" y="532109"/>
                  <a:pt x="7483919" y="535181"/>
                </a:cubicBezTo>
                <a:lnTo>
                  <a:pt x="7482998" y="544397"/>
                </a:lnTo>
                <a:lnTo>
                  <a:pt x="7481158" y="553307"/>
                </a:lnTo>
                <a:lnTo>
                  <a:pt x="7479010" y="562524"/>
                </a:lnTo>
                <a:lnTo>
                  <a:pt x="7476556" y="570819"/>
                </a:lnTo>
                <a:lnTo>
                  <a:pt x="7473795" y="579421"/>
                </a:lnTo>
                <a:lnTo>
                  <a:pt x="7470727" y="587716"/>
                </a:lnTo>
                <a:lnTo>
                  <a:pt x="7466739" y="596011"/>
                </a:lnTo>
                <a:lnTo>
                  <a:pt x="7462751" y="603691"/>
                </a:lnTo>
                <a:lnTo>
                  <a:pt x="7458456" y="611679"/>
                </a:lnTo>
                <a:lnTo>
                  <a:pt x="7453547" y="619052"/>
                </a:lnTo>
                <a:lnTo>
                  <a:pt x="7448639" y="626426"/>
                </a:lnTo>
                <a:lnTo>
                  <a:pt x="7443116" y="633185"/>
                </a:lnTo>
                <a:lnTo>
                  <a:pt x="7437288" y="639943"/>
                </a:lnTo>
                <a:lnTo>
                  <a:pt x="7431459" y="646088"/>
                </a:lnTo>
                <a:lnTo>
                  <a:pt x="7098904" y="978809"/>
                </a:lnTo>
                <a:lnTo>
                  <a:pt x="7098006" y="979708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vpn，抗DDOS，WAF等等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2211705" y="339331"/>
            <a:ext cx="7768590" cy="5847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32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安装</a:t>
            </a:r>
            <a:r>
              <a:rPr lang="en-US" altLang="zh-CN" sz="32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KALI</a:t>
            </a:r>
            <a:r>
              <a:rPr lang="zh-CN" altLang="en-US" sz="32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后，应该掌握的知识</a:t>
            </a:r>
            <a:endParaRPr lang="zh-CN" altLang="en-US" sz="32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谢谢大家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479359" y="5972493"/>
            <a:ext cx="7765142" cy="804862"/>
          </a:xfrm>
        </p:spPr>
        <p:txBody>
          <a:bodyPr/>
          <a:lstStyle/>
          <a:p>
            <a:r>
              <a:rPr lang="en-US" altLang="zh-CN">
                <a:latin typeface="+mn-lt"/>
                <a:ea typeface="+mn-ea"/>
              </a:rPr>
              <a:t>2017-11-16</a:t>
            </a:r>
            <a:endParaRPr lang="en-US" altLang="zh-CN"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2179044" y="1685925"/>
            <a:ext cx="838200" cy="838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2500"/>
          </a:bodyPr>
          <a:lstStyle/>
          <a:p>
            <a:pPr algn="ctr"/>
            <a:r>
              <a:rPr lang="en-US" altLang="zh-CN" sz="4000"/>
              <a:t>1</a:t>
            </a:r>
            <a:endParaRPr lang="en-US" altLang="zh-CN" sz="4000"/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2179044" y="3067685"/>
            <a:ext cx="838200" cy="838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2500"/>
          </a:bodyPr>
          <a:lstStyle/>
          <a:p>
            <a:pPr algn="ctr"/>
            <a:r>
              <a:rPr lang="en-US" altLang="zh-CN" sz="4000"/>
              <a:t>2</a:t>
            </a:r>
            <a:endParaRPr lang="en-US" altLang="zh-CN" sz="4000"/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2179044" y="4449445"/>
            <a:ext cx="838200" cy="838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2500"/>
          </a:bodyPr>
          <a:lstStyle/>
          <a:p>
            <a:pPr algn="ctr"/>
            <a:r>
              <a:rPr lang="en-US" altLang="zh-CN" sz="4000"/>
              <a:t>3</a:t>
            </a:r>
            <a:endParaRPr lang="en-US" altLang="zh-CN" sz="4000"/>
          </a:p>
        </p:txBody>
      </p:sp>
      <p:sp>
        <p:nvSpPr>
          <p:cNvPr id="10" name="文本占位符 12"/>
          <p:cNvSpPr txBox="1"/>
          <p:nvPr>
            <p:custDataLst>
              <p:tags r:id="rId4"/>
            </p:custDataLst>
          </p:nvPr>
        </p:nvSpPr>
        <p:spPr>
          <a:xfrm>
            <a:off x="3229456" y="1617629"/>
            <a:ext cx="7420824" cy="98128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/>
              <a:t>系统本身集成各种工具。比如burp,sqlmap,msf,beff,  nmap,set，Python等等</a:t>
            </a:r>
            <a:endParaRPr lang="zh-CN" altLang="en-US" dirty="0" smtClean="0"/>
          </a:p>
        </p:txBody>
      </p:sp>
      <p:sp>
        <p:nvSpPr>
          <p:cNvPr id="11" name="文本占位符 14"/>
          <p:cNvSpPr txBox="1"/>
          <p:nvPr>
            <p:custDataLst>
              <p:tags r:id="rId5"/>
            </p:custDataLst>
          </p:nvPr>
        </p:nvSpPr>
        <p:spPr>
          <a:xfrm>
            <a:off x="3229456" y="2996930"/>
            <a:ext cx="7420824" cy="97946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/>
              <a:t>有助于熟悉渗透测试。</a:t>
            </a:r>
            <a:endParaRPr lang="zh-CN" altLang="en-US" dirty="0" smtClean="0"/>
          </a:p>
        </p:txBody>
      </p:sp>
      <p:sp>
        <p:nvSpPr>
          <p:cNvPr id="12" name="文本占位符 3"/>
          <p:cNvSpPr txBox="1"/>
          <p:nvPr>
            <p:custDataLst>
              <p:tags r:id="rId6"/>
            </p:custDataLst>
          </p:nvPr>
        </p:nvSpPr>
        <p:spPr>
          <a:xfrm>
            <a:off x="3229456" y="4378222"/>
            <a:ext cx="7420824" cy="98128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/>
              <a:t>有助于熟悉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系统。</a:t>
            </a:r>
            <a:endParaRPr lang="zh-CN" altLang="en-US" dirty="0" smtClean="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1"/>
          <p:cNvSpPr txBox="1"/>
          <p:nvPr>
            <p:custDataLst>
              <p:tags r:id="rId1"/>
            </p:custDataLst>
          </p:nvPr>
        </p:nvSpPr>
        <p:spPr>
          <a:xfrm>
            <a:off x="786331" y="2514330"/>
            <a:ext cx="6415488" cy="3336483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r>
              <a:rPr lang="zh-CN" altLang="en-US" sz="1800" dirty="0"/>
              <a:t>Kali Linux 前身是 BackTrack（基于ubuntu），是一个基于 Debian 的 Linux 发行版，包含很多安全和取证方面的相关工具。支持 ARM架构。</a:t>
            </a:r>
            <a:endParaRPr lang="zh-CN" altLang="en-US" sz="1800" dirty="0"/>
          </a:p>
          <a:p>
            <a:endParaRPr lang="zh-CN" altLang="en-US" sz="1800" dirty="0"/>
          </a:p>
          <a:p>
            <a:r>
              <a:rPr lang="zh-CN" altLang="en-US" sz="1800" dirty="0"/>
              <a:t>Kali Linux是基于Debian的Linux发行版， 设计用于数字取证和渗透测试 和 黑客攻防。由Offensive Security Ltd维护和资助。最先由Offensive Security的Mati Aharoni和Devon Kearns通过重写BackTrack来完成，BackTrack是他们之前写的用于取证的Linux发行版 。</a:t>
            </a:r>
            <a:endParaRPr lang="zh-CN" altLang="en-US" sz="1800" dirty="0"/>
          </a:p>
        </p:txBody>
      </p:sp>
      <p:sp>
        <p:nvSpPr>
          <p:cNvPr id="37" name="标题 1"/>
          <p:cNvSpPr txBox="1"/>
          <p:nvPr>
            <p:custDataLst>
              <p:tags r:id="rId2"/>
            </p:custDataLst>
          </p:nvPr>
        </p:nvSpPr>
        <p:spPr>
          <a:xfrm>
            <a:off x="786331" y="1240971"/>
            <a:ext cx="6185109" cy="87998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r>
              <a:rPr lang="zh-CN" alt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关于</a:t>
            </a:r>
            <a:r>
              <a:rPr lang="en-US" altLang="zh-CN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kali linux</a:t>
            </a:r>
            <a:endParaRPr lang="en-US" altLang="zh-CN" sz="28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KALI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871220" y="438785"/>
            <a:ext cx="10625455" cy="6102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697" t="-11223" r="-8389" b="-155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tIns="0" rIns="288000" bIns="0" rtlCol="0" anchor="ctr">
            <a:normAutofit/>
          </a:bodyPr>
          <a:lstStyle/>
          <a:p>
            <a:pPr>
              <a:spcBef>
                <a:spcPts val="600"/>
              </a:spcBef>
              <a:spcAft>
                <a:spcPts val="2400"/>
              </a:spcAft>
            </a:pPr>
            <a:endParaRPr lang="en-US" altLang="zh-CN">
              <a:solidFill>
                <a:schemeClr val="lt1">
                  <a:alpha val="6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889252" y="823520"/>
            <a:ext cx="0" cy="4793978"/>
          </a:xfrm>
          <a:prstGeom prst="line">
            <a:avLst/>
          </a:prstGeom>
          <a:ln w="25400">
            <a:solidFill>
              <a:srgbClr val="B2B2B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>
            <p:custDataLst>
              <p:tags r:id="rId2"/>
            </p:custDataLst>
          </p:nvPr>
        </p:nvGrpSpPr>
        <p:grpSpPr>
          <a:xfrm>
            <a:off x="4630990" y="565259"/>
            <a:ext cx="4743130" cy="1139578"/>
            <a:chOff x="2786742" y="348345"/>
            <a:chExt cx="4265022" cy="1024708"/>
          </a:xfrm>
        </p:grpSpPr>
        <p:cxnSp>
          <p:nvCxnSpPr>
            <p:cNvPr id="14" name="直接连接符 13"/>
            <p:cNvCxnSpPr/>
            <p:nvPr>
              <p:custDataLst>
                <p:tags r:id="rId3"/>
              </p:custDataLst>
            </p:nvPr>
          </p:nvCxnSpPr>
          <p:spPr>
            <a:xfrm>
              <a:off x="3019764" y="580574"/>
              <a:ext cx="4032000" cy="0"/>
            </a:xfrm>
            <a:prstGeom prst="line">
              <a:avLst/>
            </a:prstGeom>
            <a:ln w="25400">
              <a:solidFill>
                <a:srgbClr val="B2B2B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>
              <p:custDataLst>
                <p:tags r:id="rId4"/>
              </p:custDataLst>
            </p:nvPr>
          </p:nvSpPr>
          <p:spPr>
            <a:xfrm>
              <a:off x="2786742" y="348345"/>
              <a:ext cx="464458" cy="464458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74000">
                  <a:schemeClr val="accent1">
                    <a:lumMod val="75000"/>
                  </a:schemeClr>
                </a:gs>
                <a:gs pos="83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rgbClr val="FFFFFF"/>
                  </a:solidFill>
                </a:rPr>
                <a:t>01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5"/>
              </p:custDataLst>
            </p:nvPr>
          </p:nvSpPr>
          <p:spPr>
            <a:xfrm>
              <a:off x="3350988" y="591856"/>
              <a:ext cx="3700776" cy="7811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创建一个虚拟机，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6"/>
            </p:custDataLst>
          </p:nvPr>
        </p:nvGrpSpPr>
        <p:grpSpPr>
          <a:xfrm>
            <a:off x="4630990" y="1704837"/>
            <a:ext cx="4743130" cy="1139942"/>
            <a:chOff x="2786742" y="1373054"/>
            <a:chExt cx="4265022" cy="1025036"/>
          </a:xfrm>
        </p:grpSpPr>
        <p:cxnSp>
          <p:nvCxnSpPr>
            <p:cNvPr id="15" name="直接连接符 14"/>
            <p:cNvCxnSpPr/>
            <p:nvPr>
              <p:custDataLst>
                <p:tags r:id="rId7"/>
              </p:custDataLst>
            </p:nvPr>
          </p:nvCxnSpPr>
          <p:spPr>
            <a:xfrm>
              <a:off x="3019764" y="1605283"/>
              <a:ext cx="4032000" cy="0"/>
            </a:xfrm>
            <a:prstGeom prst="line">
              <a:avLst/>
            </a:prstGeom>
            <a:ln w="25400">
              <a:solidFill>
                <a:srgbClr val="B2B2B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>
              <p:custDataLst>
                <p:tags r:id="rId8"/>
              </p:custDataLst>
            </p:nvPr>
          </p:nvSpPr>
          <p:spPr>
            <a:xfrm>
              <a:off x="2786742" y="1373054"/>
              <a:ext cx="464458" cy="464458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74000">
                  <a:schemeClr val="accent1">
                    <a:lumMod val="75000"/>
                  </a:schemeClr>
                </a:gs>
                <a:gs pos="83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rgbClr val="FFFFFF"/>
                  </a:solidFill>
                </a:rPr>
                <a:t>02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9"/>
              </p:custDataLst>
            </p:nvPr>
          </p:nvSpPr>
          <p:spPr>
            <a:xfrm>
              <a:off x="3350988" y="1616893"/>
              <a:ext cx="3700776" cy="7811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典型安装，安装到一个块（不要拆分） 系统为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Debian 8x64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位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50" name="组合 49"/>
          <p:cNvGrpSpPr/>
          <p:nvPr>
            <p:custDataLst>
              <p:tags r:id="rId10"/>
            </p:custDataLst>
          </p:nvPr>
        </p:nvGrpSpPr>
        <p:grpSpPr>
          <a:xfrm>
            <a:off x="4630990" y="2844416"/>
            <a:ext cx="4743130" cy="1140307"/>
            <a:chOff x="2786742" y="2397763"/>
            <a:chExt cx="4265022" cy="1025364"/>
          </a:xfrm>
        </p:grpSpPr>
        <p:cxnSp>
          <p:nvCxnSpPr>
            <p:cNvPr id="16" name="直接连接符 15"/>
            <p:cNvCxnSpPr/>
            <p:nvPr>
              <p:custDataLst>
                <p:tags r:id="rId11"/>
              </p:custDataLst>
            </p:nvPr>
          </p:nvCxnSpPr>
          <p:spPr>
            <a:xfrm>
              <a:off x="3019764" y="2629992"/>
              <a:ext cx="4032000" cy="0"/>
            </a:xfrm>
            <a:prstGeom prst="line">
              <a:avLst/>
            </a:prstGeom>
            <a:ln w="25400">
              <a:solidFill>
                <a:srgbClr val="B2B2B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>
              <p:custDataLst>
                <p:tags r:id="rId12"/>
              </p:custDataLst>
            </p:nvPr>
          </p:nvSpPr>
          <p:spPr>
            <a:xfrm>
              <a:off x="2786742" y="2397763"/>
              <a:ext cx="464458" cy="464458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74000">
                  <a:schemeClr val="accent1">
                    <a:lumMod val="75000"/>
                  </a:schemeClr>
                </a:gs>
                <a:gs pos="83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rgbClr val="FFFFFF"/>
                  </a:solidFill>
                </a:rPr>
                <a:t>03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3"/>
              </p:custDataLst>
            </p:nvPr>
          </p:nvSpPr>
          <p:spPr>
            <a:xfrm>
              <a:off x="3350988" y="2641930"/>
              <a:ext cx="3700776" cy="7811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打开虚拟机，选择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install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组合 48"/>
          <p:cNvGrpSpPr/>
          <p:nvPr>
            <p:custDataLst>
              <p:tags r:id="rId14"/>
            </p:custDataLst>
          </p:nvPr>
        </p:nvGrpSpPr>
        <p:grpSpPr>
          <a:xfrm>
            <a:off x="4630990" y="3983995"/>
            <a:ext cx="4743130" cy="1140672"/>
            <a:chOff x="2786742" y="3422472"/>
            <a:chExt cx="4265022" cy="1025692"/>
          </a:xfrm>
        </p:grpSpPr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>
              <a:off x="3019764" y="3654701"/>
              <a:ext cx="4032000" cy="0"/>
            </a:xfrm>
            <a:prstGeom prst="line">
              <a:avLst/>
            </a:prstGeom>
            <a:ln w="25400">
              <a:solidFill>
                <a:srgbClr val="B2B2B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>
              <p:custDataLst>
                <p:tags r:id="rId16"/>
              </p:custDataLst>
            </p:nvPr>
          </p:nvSpPr>
          <p:spPr>
            <a:xfrm>
              <a:off x="2786742" y="3422472"/>
              <a:ext cx="464458" cy="464458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74000">
                  <a:schemeClr val="accent1">
                    <a:lumMod val="75000"/>
                  </a:schemeClr>
                </a:gs>
                <a:gs pos="83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rgbClr val="FFFFFF"/>
                  </a:solidFill>
                </a:rPr>
                <a:t>04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17"/>
              </p:custDataLst>
            </p:nvPr>
          </p:nvSpPr>
          <p:spPr>
            <a:xfrm>
              <a:off x="3350988" y="3666967"/>
              <a:ext cx="3700776" cy="7811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选择中国，汉语，然后设置一个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root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密码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自己记着，一般都设置密码为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root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18"/>
            </p:custDataLst>
          </p:nvPr>
        </p:nvGrpSpPr>
        <p:grpSpPr>
          <a:xfrm>
            <a:off x="4630990" y="5123573"/>
            <a:ext cx="4743130" cy="1141037"/>
            <a:chOff x="2786742" y="4447181"/>
            <a:chExt cx="4265022" cy="1026020"/>
          </a:xfrm>
        </p:grpSpPr>
        <p:cxnSp>
          <p:nvCxnSpPr>
            <p:cNvPr id="18" name="直接连接符 17"/>
            <p:cNvCxnSpPr/>
            <p:nvPr>
              <p:custDataLst>
                <p:tags r:id="rId19"/>
              </p:custDataLst>
            </p:nvPr>
          </p:nvCxnSpPr>
          <p:spPr>
            <a:xfrm>
              <a:off x="3019764" y="4679410"/>
              <a:ext cx="4032000" cy="0"/>
            </a:xfrm>
            <a:prstGeom prst="line">
              <a:avLst/>
            </a:prstGeom>
            <a:ln w="25400">
              <a:solidFill>
                <a:srgbClr val="B2B2B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>
              <p:custDataLst>
                <p:tags r:id="rId20"/>
              </p:custDataLst>
            </p:nvPr>
          </p:nvSpPr>
          <p:spPr>
            <a:xfrm>
              <a:off x="2786742" y="4447181"/>
              <a:ext cx="464458" cy="464458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74000">
                  <a:schemeClr val="accent1">
                    <a:lumMod val="75000"/>
                  </a:schemeClr>
                </a:gs>
                <a:gs pos="83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rgbClr val="FFFFFF"/>
                  </a:solidFill>
                </a:rPr>
                <a:t>05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21"/>
              </p:custDataLst>
            </p:nvPr>
          </p:nvSpPr>
          <p:spPr>
            <a:xfrm>
              <a:off x="3350988" y="4692004"/>
              <a:ext cx="3700776" cy="7811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到分区这里，选择把系统安装在一个磁盘里，然后选择默认的的磁盘空间就行了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890"/>
            <a:ext cx="10515600" cy="6913245"/>
          </a:xfrm>
          <a:blipFill rotWithShape="1">
            <a:blip r:embed="rId1"/>
            <a:stretch>
              <a:fillRect l="-8000" t="-11000" r="-8000" b="-16000"/>
            </a:stretch>
          </a:blipFill>
        </p:spPr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772025"/>
          </a:xfrm>
        </p:spPr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91"/>
</p:tagLst>
</file>

<file path=ppt/tags/tag10.xml><?xml version="1.0" encoding="utf-8"?>
<p:tagLst xmlns:p="http://schemas.openxmlformats.org/presentationml/2006/main">
  <p:tag name="KSO_WM_SLIDE_ID" val="150995208"/>
  <p:tag name="KSO_WM_SLIDE_INDEX" val="1"/>
  <p:tag name="KSO_WM_SLIDE_ITEM_CNT" val="3"/>
  <p:tag name="KSO_WM_SLIDE_LAYOUT" val="a_b_d"/>
  <p:tag name="KSO_WM_SLIDE_LAYOUT_CNT" val="1_1_1"/>
  <p:tag name="KSO_WM_SLIDE_TYPE" val="title"/>
  <p:tag name="KSO_WM_BEAUTIFY_FLAG" val="#wm#"/>
  <p:tag name="KSO_WM_TEMPLATE_CATEGORY" val="preset"/>
  <p:tag name="KSO_WM_TEMPLATE_INDEX" val="1"/>
  <p:tag name="KSO_WM_TAG_VERSION" val="1.0"/>
</p:tagLst>
</file>

<file path=ppt/tags/tag11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1"/>
  <p:tag name="KSO_WM_UNIT_ID" val="150995264*l_i*1_1"/>
  <p:tag name="KSO_WM_UNIT_CLEAR" val="1"/>
  <p:tag name="KSO_WM_UNIT_LAYERLEVEL" val="1_1"/>
  <p:tag name="KSO_WM_BEAUTIFY_FLAG" val="#wm#"/>
  <p:tag name="KSO_WM_DIAGRAM_GROUP_CODE" val="第七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2"/>
  <p:tag name="KSO_WM_UNIT_ID" val="150995264*l_i*1_2"/>
  <p:tag name="KSO_WM_UNIT_CLEAR" val="1"/>
  <p:tag name="KSO_WM_UNIT_LAYERLEVEL" val="1_1"/>
  <p:tag name="KSO_WM_BEAUTIFY_FLAG" val="#wm#"/>
  <p:tag name="KSO_WM_DIAGRAM_GROUP_CODE" val="第七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3"/>
  <p:tag name="KSO_WM_UNIT_ID" val="150995264*l_i*1_3"/>
  <p:tag name="KSO_WM_UNIT_CLEAR" val="1"/>
  <p:tag name="KSO_WM_UNIT_LAYERLEVEL" val="1_1"/>
  <p:tag name="KSO_WM_BEAUTIFY_FLAG" val="#wm#"/>
  <p:tag name="KSO_WM_DIAGRAM_GROUP_CODE" val="第七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1_1"/>
  <p:tag name="KSO_WM_UNIT_ID" val="150995264*l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七组"/>
  <p:tag name="KSO_WM_UNIT_TEXT_FILL_FORE_SCHEMECOLOR_INDEX" val="13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2_1"/>
  <p:tag name="KSO_WM_UNIT_ID" val="150995264*l_h_f*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七组"/>
  <p:tag name="KSO_WM_UNIT_TEXT_FILL_FORE_SCHEMECOLOR_INDEX" val="13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3_1"/>
  <p:tag name="KSO_WM_UNIT_ID" val="150995264*l_h_f*1_3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七组"/>
  <p:tag name="KSO_WM_UNIT_TEXT_FILL_FORE_SCHEMECOLOR_INDEX" val="13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SLIDE_ID" val="150995264"/>
  <p:tag name="KSO_WM_SLIDE_INDEX" val="9"/>
  <p:tag name="KSO_WM_SLIDE_ITEM_CNT" val="3"/>
  <p:tag name="KSO_WM_SLIDE_LAYOUT" val="l"/>
  <p:tag name="KSO_WM_SLIDE_LAYOUT_CNT" val="1"/>
  <p:tag name="KSO_WM_SLIDE_TYPE" val="contents"/>
  <p:tag name="KSO_WM_BEAUTIFY_FLAG" val="#wm#"/>
  <p:tag name="KSO_WM_TEMPLATE_CATEGORY" val="preset"/>
  <p:tag name="KSO_WM_TEMPLATE_INDEX" val="1"/>
  <p:tag name="KSO_WM_TAG_VERSION" val="1.0"/>
  <p:tag name="KSO_WM_DIAGRAM_GROUP_CODE" val="第七组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04"/>
  <p:tag name="KSO_WM_UNIT_TYPE" val="f"/>
  <p:tag name="KSO_WM_UNIT_INDEX" val="1"/>
  <p:tag name="KSO_WM_UNIT_ID" val="diagram160204_5*f*1"/>
  <p:tag name="KSO_WM_UNIT_CLEAR" val="1"/>
  <p:tag name="KSO_WM_UNIT_LAYERLEVEL" val="1"/>
  <p:tag name="KSO_WM_UNIT_VALUE" val="243"/>
  <p:tag name="KSO_WM_UNIT_HIGHLIGHT" val="0"/>
  <p:tag name="KSO_WM_UNIT_COMPATIBLE" val="0"/>
  <p:tag name="KSO_WM_UNIT_PRESET_TEXT_INDEX" val="4"/>
  <p:tag name="KSO_WM_UNIT_PRESET_TEXT_LEN" val="233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04"/>
  <p:tag name="KSO_WM_UNIT_TYPE" val="a"/>
  <p:tag name="KSO_WM_UNIT_INDEX" val="1"/>
  <p:tag name="KSO_WM_UNIT_ID" val="diagram160204_5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1"/>
  <p:tag name="KSO_WM_UNIT_PRESET_TEXT_INDEX" val="3"/>
  <p:tag name="KSO_WM_UNIT_PRESET_TEXT_LEN" val="18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91"/>
</p:tagLst>
</file>

<file path=ppt/tags/tag20.xml><?xml version="1.0" encoding="utf-8"?>
<p:tagLst xmlns:p="http://schemas.openxmlformats.org/presentationml/2006/main">
  <p:tag name="KSO_WM_SLIDE_ID" val="diagram160204_5"/>
  <p:tag name="KSO_WM_SLIDE_INDEX" val="5"/>
  <p:tag name="KSO_WM_SLIDE_ITEM_CNT" val="2"/>
  <p:tag name="KSO_WM_SLIDE_LAYOUT" val="a_f_m"/>
  <p:tag name="KSO_WM_SLIDE_LAYOUT_CNT" val="1_1_1"/>
  <p:tag name="KSO_WM_SLIDE_TYPE" val="text"/>
  <p:tag name="KSO_WM_BEAUTIFY_FLAG" val="#wm#"/>
  <p:tag name="KSO_WM_SLIDE_POSITION" val="62*111"/>
  <p:tag name="KSO_WM_SLIDE_SIZE" val="836*363"/>
  <p:tag name="KSO_WM_TEMPLATE_CATEGORY" val="preset"/>
  <p:tag name="KSO_WM_TEMPLATE_INDEX" val="1"/>
  <p:tag name="KSO_WM_DIAGRAM_GROUP_CODE" val="m1-1"/>
  <p:tag name="KSO_WM_TAG_VERSION" val="1.0"/>
</p:tagLst>
</file>

<file path=ppt/tags/tag21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SLIDE_ID" val="basetag20163691_1"/>
  <p:tag name="KSO_WM_SLIDE_INDEX" val="1"/>
  <p:tag name="KSO_WM_SLIDE_ITEM_CNT" val="0"/>
  <p:tag name="KSO_WM_SLIDE_TYPE" val="title"/>
  <p:tag name="KSO_WM_TEMPLATE_THUMBS_INDEX" val="1、6、7、8、9、10、16、18、19、20、21、22、24、25、31、32"/>
  <p:tag name="KSO_WM_BEAUTIFY_FLAG" val="#wm#"/>
</p:tagLst>
</file>

<file path=ppt/tags/tag22.xml><?xml version="1.0" encoding="utf-8"?>
<p:tagLst xmlns:p="http://schemas.openxmlformats.org/presentationml/2006/main">
  <p:tag name="KSO_WM_TEMPLATE_CATEGORY" val="diagram"/>
  <p:tag name="KSO_WM_TEMPLATE_INDEX" val="169031"/>
  <p:tag name="KSO_WM_UNIT_TYPE" val="d"/>
  <p:tag name="KSO_WM_UNIT_INDEX" val="1"/>
  <p:tag name="KSO_WM_UNIT_ID" val="256*d*1"/>
  <p:tag name="KSO_WM_UNIT_CLEAR" val="0"/>
  <p:tag name="KSO_WM_UNIT_LAYERLEVEL" val="1"/>
  <p:tag name="KSO_WM_UNIT_VALUE" val="1583*1729"/>
  <p:tag name="KSO_WM_UNIT_HIGHLIGHT" val="0"/>
  <p:tag name="KSO_WM_UNIT_COMPATIBLE" val="0"/>
  <p:tag name="KSO_WM_BEAUTIFY_FLAG" val="#wm#"/>
  <p:tag name="KSO_WM_TAG_VERSION" val="1.0"/>
</p:tagLst>
</file>

<file path=ppt/tags/tag23.xml><?xml version="1.0" encoding="utf-8"?>
<p:tagLst xmlns:p="http://schemas.openxmlformats.org/presentationml/2006/main">
  <p:tag name="KSO_WM_TEMPLATE_CATEGORY" val="preset"/>
  <p:tag name="KSO_WM_TEMPLATE_INDEX" val="1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0*46"/>
  <p:tag name="KSO_WM_SLIDE_SIZE" val="816*449"/>
  <p:tag name="KSO_WM_TAG_VERSION" val="1.0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i"/>
  <p:tag name="KSO_WM_UNIT_INDEX" val="1_1"/>
  <p:tag name="KSO_WM_UNIT_ID" val="diagram160698_5*m_i*1_1"/>
  <p:tag name="KSO_WM_UNIT_CLEAR" val="1"/>
  <p:tag name="KSO_WM_UNIT_LAYERLEVEL" val="1_1"/>
  <p:tag name="KSO_WM_DIAGRAM_GROUP_CODE" val="m1-1"/>
  <p:tag name="KSO_WM_UNIT_USESOURCEFORMAT_APPLY" val="0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98_5*i*1"/>
  <p:tag name="KSO_WM_TEMPLATE_CATEGORY" val="diagram"/>
  <p:tag name="KSO_WM_TEMPLATE_INDEX" val="160698"/>
  <p:tag name="KSO_WM_UNIT_INDEX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i"/>
  <p:tag name="KSO_WM_UNIT_INDEX" val="1_2"/>
  <p:tag name="KSO_WM_UNIT_ID" val="diagram160698_5*m_i*1_2"/>
  <p:tag name="KSO_WM_UNIT_CLEAR" val="1"/>
  <p:tag name="KSO_WM_UNIT_LAYERLEVEL" val="1_1"/>
  <p:tag name="KSO_WM_DIAGRAM_GROUP_CODE" val="m1-1"/>
  <p:tag name="KSO_WM_UNIT_USESOURCEFORMAT_APPLY" val="0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i"/>
  <p:tag name="KSO_WM_UNIT_INDEX" val="1_3"/>
  <p:tag name="KSO_WM_UNIT_ID" val="diagram160698_5*m_i*1_3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USESOURCEFORMAT_APPLY" val="0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h_f"/>
  <p:tag name="KSO_WM_UNIT_INDEX" val="1_1_1"/>
  <p:tag name="KSO_WM_UNIT_ID" val="diagram160698_5*m_h_f*1_1_1"/>
  <p:tag name="KSO_WM_UNIT_CLEAR" val="1"/>
  <p:tag name="KSO_WM_UNIT_LAYERLEVEL" val="1_1_1"/>
  <p:tag name="KSO_WM_UNIT_VALUE" val="54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98_5*i*8"/>
  <p:tag name="KSO_WM_TEMPLATE_CATEGORY" val="diagram"/>
  <p:tag name="KSO_WM_TEMPLATE_INDEX" val="160698"/>
  <p:tag name="KSO_WM_UNIT_INDEX" val="8"/>
</p:tagLst>
</file>

<file path=ppt/tags/tag3.xml><?xml version="1.0" encoding="utf-8"?>
<p:tagLst xmlns:p="http://schemas.openxmlformats.org/presentationml/2006/main">
  <p:tag name="KSO_WM_TEMPLATE_CATEGORY" val="basetag"/>
  <p:tag name="KSO_WM_TEMPLATE_INDEX" val="20163691"/>
  <p:tag name="KSO_WM_TAG_VERSION" val="1.0"/>
  <p:tag name="KSO_WM_TEMPLATE_THUMBS_INDEX" val="1、6、7、8、9、10、16、18、19、20、21、22、24、25、31、32"/>
  <p:tag name="KSO_WM_BEAUTIFY_FLAG" val="#wm#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i"/>
  <p:tag name="KSO_WM_UNIT_INDEX" val="1_4"/>
  <p:tag name="KSO_WM_UNIT_ID" val="diagram160698_5*m_i*1_4"/>
  <p:tag name="KSO_WM_UNIT_CLEAR" val="1"/>
  <p:tag name="KSO_WM_UNIT_LAYERLEVEL" val="1_1"/>
  <p:tag name="KSO_WM_DIAGRAM_GROUP_CODE" val="m1-1"/>
  <p:tag name="KSO_WM_UNIT_USESOURCEFORMAT_APPLY" val="0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i"/>
  <p:tag name="KSO_WM_UNIT_INDEX" val="1_5"/>
  <p:tag name="KSO_WM_UNIT_ID" val="diagram160698_5*m_i*1_5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USESOURCEFORMAT_APPLY" val="0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h_f"/>
  <p:tag name="KSO_WM_UNIT_INDEX" val="1_2_1"/>
  <p:tag name="KSO_WM_UNIT_ID" val="diagram160698_5*m_h_f*1_2_1"/>
  <p:tag name="KSO_WM_UNIT_CLEAR" val="1"/>
  <p:tag name="KSO_WM_UNIT_LAYERLEVEL" val="1_1_1"/>
  <p:tag name="KSO_WM_UNIT_VALUE" val="54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98_5*i*15"/>
  <p:tag name="KSO_WM_TEMPLATE_CATEGORY" val="diagram"/>
  <p:tag name="KSO_WM_TEMPLATE_INDEX" val="160698"/>
  <p:tag name="KSO_WM_UNIT_INDEX" val="15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i"/>
  <p:tag name="KSO_WM_UNIT_INDEX" val="1_6"/>
  <p:tag name="KSO_WM_UNIT_ID" val="diagram160698_5*m_i*1_6"/>
  <p:tag name="KSO_WM_UNIT_CLEAR" val="1"/>
  <p:tag name="KSO_WM_UNIT_LAYERLEVEL" val="1_1"/>
  <p:tag name="KSO_WM_DIAGRAM_GROUP_CODE" val="m1-1"/>
  <p:tag name="KSO_WM_UNIT_USESOURCEFORMAT_APPLY" val="0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i"/>
  <p:tag name="KSO_WM_UNIT_INDEX" val="1_7"/>
  <p:tag name="KSO_WM_UNIT_ID" val="diagram160698_5*m_i*1_7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USESOURCEFORMAT_APPLY" val="0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h_f"/>
  <p:tag name="KSO_WM_UNIT_INDEX" val="1_3_1"/>
  <p:tag name="KSO_WM_UNIT_ID" val="diagram160698_5*m_h_f*1_3_1"/>
  <p:tag name="KSO_WM_UNIT_CLEAR" val="1"/>
  <p:tag name="KSO_WM_UNIT_LAYERLEVEL" val="1_1_1"/>
  <p:tag name="KSO_WM_UNIT_VALUE" val="54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98_5*i*22"/>
  <p:tag name="KSO_WM_TEMPLATE_CATEGORY" val="diagram"/>
  <p:tag name="KSO_WM_TEMPLATE_INDEX" val="160698"/>
  <p:tag name="KSO_WM_UNIT_INDEX" val="22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i"/>
  <p:tag name="KSO_WM_UNIT_INDEX" val="1_8"/>
  <p:tag name="KSO_WM_UNIT_ID" val="diagram160698_5*m_i*1_8"/>
  <p:tag name="KSO_WM_UNIT_CLEAR" val="1"/>
  <p:tag name="KSO_WM_UNIT_LAYERLEVEL" val="1_1"/>
  <p:tag name="KSO_WM_DIAGRAM_GROUP_CODE" val="m1-1"/>
  <p:tag name="KSO_WM_UNIT_USESOURCEFORMAT_APPLY" val="0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i"/>
  <p:tag name="KSO_WM_UNIT_INDEX" val="1_9"/>
  <p:tag name="KSO_WM_UNIT_ID" val="diagram160698_5*m_i*1_9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USESOURCEFORMAT_APPLY" val="0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1609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h_f"/>
  <p:tag name="KSO_WM_UNIT_INDEX" val="1_4_1"/>
  <p:tag name="KSO_WM_UNIT_ID" val="diagram160698_5*m_h_f*1_4_1"/>
  <p:tag name="KSO_WM_UNIT_CLEAR" val="1"/>
  <p:tag name="KSO_WM_UNIT_LAYERLEVEL" val="1_1_1"/>
  <p:tag name="KSO_WM_UNIT_VALUE" val="54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98_5*i*29"/>
  <p:tag name="KSO_WM_TEMPLATE_CATEGORY" val="diagram"/>
  <p:tag name="KSO_WM_TEMPLATE_INDEX" val="160698"/>
  <p:tag name="KSO_WM_UNIT_INDEX" val="29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i"/>
  <p:tag name="KSO_WM_UNIT_INDEX" val="1_10"/>
  <p:tag name="KSO_WM_UNIT_ID" val="diagram160698_5*m_i*1_10"/>
  <p:tag name="KSO_WM_UNIT_CLEAR" val="1"/>
  <p:tag name="KSO_WM_UNIT_LAYERLEVEL" val="1_1"/>
  <p:tag name="KSO_WM_DIAGRAM_GROUP_CODE" val="m1-1"/>
  <p:tag name="KSO_WM_UNIT_USESOURCEFORMAT_APPLY" val="0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i"/>
  <p:tag name="KSO_WM_UNIT_INDEX" val="1_11"/>
  <p:tag name="KSO_WM_UNIT_ID" val="diagram160698_5*m_i*1_1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USESOURCEFORMAT_APPLY" val="0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98"/>
  <p:tag name="KSO_WM_UNIT_TYPE" val="m_h_f"/>
  <p:tag name="KSO_WM_UNIT_INDEX" val="1_5_1"/>
  <p:tag name="KSO_WM_UNIT_ID" val="diagram160698_5*m_h_f*1_5_1"/>
  <p:tag name="KSO_WM_UNIT_CLEAR" val="1"/>
  <p:tag name="KSO_WM_UNIT_LAYERLEVEL" val="1_1_1"/>
  <p:tag name="KSO_WM_UNIT_VALUE" val="54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45.xml><?xml version="1.0" encoding="utf-8"?>
<p:tagLst xmlns:p="http://schemas.openxmlformats.org/presentationml/2006/main">
  <p:tag name="KSO_WM_SLIDE_ID" val="diagram160698_5"/>
  <p:tag name="KSO_WM_SLIDE_INDEX" val="5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365*45"/>
  <p:tag name="KSO_WM_SLIDE_SIZE" val="373*448"/>
  <p:tag name="KSO_WM_TEMPLATE_CATEGORY" val="preset"/>
  <p:tag name="KSO_WM_TEMPLATE_INDEX" val="1"/>
  <p:tag name="KSO_WM_DIAGRAM_GROUP_CODE" val="m1-1"/>
  <p:tag name="KSO_WM_TAG_VERSION" val="1.0"/>
</p:tagLst>
</file>

<file path=ppt/tags/tag46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47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48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49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1609"/>
</p:tagLst>
</file>

<file path=ppt/tags/tag50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51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52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53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54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55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9"/>
  <p:tag name="KSO_WM_UNIT_PRESET_TEXT_LEN" val="232"/>
  <p:tag name="KSO_WM_UNIT_TYPE" val="m_h_f"/>
  <p:tag name="KSO_WM_UNIT_INDEX" val="1_1_1"/>
  <p:tag name="KSO_WM_UNIT_ID" val="diagram160119_1*m_h_f*1_1_1"/>
  <p:tag name="KSO_WM_UNIT_CLEAR" val="1"/>
  <p:tag name="KSO_WM_UNIT_LAYERLEVEL" val="1_1_1"/>
  <p:tag name="KSO_WM_UNIT_VALUE" val="144"/>
  <p:tag name="KSO_WM_UNIT_HIGHLIGHT" val="0"/>
  <p:tag name="KSO_WM_UNIT_COMPATIBLE" val="0"/>
  <p:tag name="KSO_WM_UNIT_PRESET_TEXT_INDEX" val="5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19_1*i*1"/>
  <p:tag name="KSO_WM_TEMPLATE_CATEGORY" val="diagram"/>
  <p:tag name="KSO_WM_TEMPLATE_INDEX" val="160119"/>
  <p:tag name="KSO_WM_UNIT_INDEX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9"/>
  <p:tag name="KSO_WM_UNIT_TYPE" val="m_h_a"/>
  <p:tag name="KSO_WM_UNIT_INDEX" val="1_1_1"/>
  <p:tag name="KSO_WM_UNIT_ID" val="diagram160119_1*m_h_a*1_1_1"/>
  <p:tag name="KSO_WM_UNIT_CLEAR" val="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PRESET_TEXT" val="AMET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9"/>
  <p:tag name="KSO_WM_UNIT_TYPE" val="m_i"/>
  <p:tag name="KSO_WM_UNIT_INDEX" val="1_1"/>
  <p:tag name="KSO_WM_UNIT_ID" val="diagram160119_1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91_1"/>
  <p:tag name="KSO_WM_TEMPLATE_CATEGORY" val="custom"/>
  <p:tag name="KSO_WM_TEMPLATE_INDEX" val="20181609"/>
  <p:tag name="KSO_WM_TEMPLATE_SUBCATEGORY" val="combine"/>
  <p:tag name="KSO_WM_TEMPLATE_THUMBS_INDEX" val="1、4、5、6、12、13、18、19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19_1*i*6"/>
  <p:tag name="KSO_WM_TEMPLATE_CATEGORY" val="diagram"/>
  <p:tag name="KSO_WM_TEMPLATE_INDEX" val="160119"/>
  <p:tag name="KSO_WM_UNIT_INDEX" val="6"/>
</p:tagLst>
</file>

<file path=ppt/tags/tag61.xml><?xml version="1.0" encoding="utf-8"?>
<p:tagLst xmlns:p="http://schemas.openxmlformats.org/presentationml/2006/main">
  <p:tag name="KSO_WM_UNIT_CLEAR" val="1"/>
  <p:tag name="KSO_WM_UNIT_LAYERLEVEL" val="1_1"/>
  <p:tag name="KSO_WM_DIAGRAM_GROUP_CODE" val="m1-1"/>
  <p:tag name="KSO_WM_TAG_VERSION" val="1.0"/>
  <p:tag name="KSO_WM_BEAUTIFY_FLAG" val="#wm#"/>
  <p:tag name="KSO_WM_UNIT_TYPE" val="i"/>
  <p:tag name="KSO_WM_UNIT_ID" val="diagram160119_1*i*9"/>
  <p:tag name="KSO_WM_TEMPLATE_CATEGORY" val="diagram"/>
  <p:tag name="KSO_WM_TEMPLATE_INDEX" val="160119"/>
  <p:tag name="KSO_WM_UNIT_INDEX" val="9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2.xml><?xml version="1.0" encoding="utf-8"?>
<p:tagLst xmlns:p="http://schemas.openxmlformats.org/presentationml/2006/main">
  <p:tag name="KSO_WM_UNIT_CLEAR" val="1"/>
  <p:tag name="KSO_WM_UNIT_LAYERLEVEL" val="1_1"/>
  <p:tag name="KSO_WM_DIAGRAM_GROUP_CODE" val="m1-1"/>
  <p:tag name="KSO_WM_TAG_VERSION" val="1.0"/>
  <p:tag name="KSO_WM_BEAUTIFY_FLAG" val="#wm#"/>
  <p:tag name="KSO_WM_UNIT_TYPE" val="i"/>
  <p:tag name="KSO_WM_UNIT_ID" val="diagram160119_1*i*10"/>
  <p:tag name="KSO_WM_TEMPLATE_CATEGORY" val="diagram"/>
  <p:tag name="KSO_WM_TEMPLATE_INDEX" val="160119"/>
  <p:tag name="KSO_WM_UNIT_INDEX" val="1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3.xml><?xml version="1.0" encoding="utf-8"?>
<p:tagLst xmlns:p="http://schemas.openxmlformats.org/presentationml/2006/main">
  <p:tag name="KSO_WM_SLIDE_ID" val="diagram160119_1"/>
  <p:tag name="KSO_WM_SLIDE_INDEX" val="1"/>
  <p:tag name="KSO_WM_SLIDE_ITEM_CNT" val="1"/>
  <p:tag name="KSO_WM_SLIDE_LAYOUT" val="m_a"/>
  <p:tag name="KSO_WM_SLIDE_LAYOUT_CNT" val="1_1"/>
  <p:tag name="KSO_WM_SLIDE_TYPE" val="text"/>
  <p:tag name="KSO_WM_BEAUTIFY_FLAG" val="#wm#"/>
  <p:tag name="KSO_WM_SLIDE_POSITION" val="236*165"/>
  <p:tag name="KSO_WM_SLIDE_SIZE" val="499*263"/>
  <p:tag name="KSO_WM_TEMPLATE_CATEGORY" val="preset"/>
  <p:tag name="KSO_WM_TEMPLATE_INDEX" val="1"/>
  <p:tag name="KSO_WM_TAG_VERSION" val="1.0"/>
  <p:tag name="KSO_WM_DIAGRAM_GROUP_CODE" val="m1-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55_1*i*0"/>
  <p:tag name="KSO_WM_TEMPLATE_CATEGORY" val="diagram"/>
  <p:tag name="KSO_WM_TEMPLATE_INDEX" val="160055"/>
  <p:tag name="KSO_WM_UNIT_INDEX" val="0"/>
</p:tagLst>
</file>

<file path=ppt/tags/tag65.xml><?xml version="1.0" encoding="utf-8"?>
<p:tagLst xmlns:p="http://schemas.openxmlformats.org/presentationml/2006/main">
  <p:tag name="KSO_WM_TEMPLATE_CATEGORY" val="diagram"/>
  <p:tag name="KSO_WM_TEMPLATE_INDEX" val="160055"/>
  <p:tag name="KSO_WM_UNIT_TYPE" val="l_i"/>
  <p:tag name="KSO_WM_UNIT_INDEX" val="1_1"/>
  <p:tag name="KSO_WM_UNIT_ID" val="diagram160055_1*l_i*1_1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USESOURCEFORMAT_APPLY" val="0"/>
</p:tagLst>
</file>

<file path=ppt/tags/tag66.xml><?xml version="1.0" encoding="utf-8"?>
<p:tagLst xmlns:p="http://schemas.openxmlformats.org/presentationml/2006/main">
  <p:tag name="KSO_WM_TEMPLATE_CATEGORY" val="diagram"/>
  <p:tag name="KSO_WM_TEMPLATE_INDEX" val="160055"/>
  <p:tag name="KSO_WM_UNIT_TYPE" val="l_h_f"/>
  <p:tag name="KSO_WM_UNIT_INDEX" val="1_1_1"/>
  <p:tag name="KSO_WM_UNIT_ID" val="diagram160055_1*l_h_f*1_1_1"/>
  <p:tag name="KSO_WM_UNIT_CLEAR" val="1"/>
  <p:tag name="KSO_WM_UNIT_LAYERLEVEL" val="1_1_1"/>
  <p:tag name="KSO_WM_UNIT_VALUE" val="120"/>
  <p:tag name="KSO_WM_UNIT_HIGHLIGHT" val="0"/>
  <p:tag name="KSO_WM_UNIT_COMPATIBLE" val="0"/>
  <p:tag name="KSO_WM_UNIT_PRESET_TEXT_INDEX" val="5"/>
  <p:tag name="KSO_WM_BEAUTIFY_FLAG" val="#wm#"/>
  <p:tag name="KSO_WM_TAG_VERSION" val="1.0"/>
  <p:tag name="KSO_WM_UNIT_PRESET_TEXT_LEN" val="232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67.xml><?xml version="1.0" encoding="utf-8"?>
<p:tagLst xmlns:p="http://schemas.openxmlformats.org/presentationml/2006/main">
  <p:tag name="KSO_WM_SLIDE_ID" val="diagram160055_1"/>
  <p:tag name="KSO_WM_SLIDE_INDEX" val="1"/>
  <p:tag name="KSO_WM_SLIDE_ITEM_CNT" val="1"/>
  <p:tag name="KSO_WM_SLIDE_LAYOUT" val="l_a"/>
  <p:tag name="KSO_WM_SLIDE_LAYOUT_CNT" val="1_1"/>
  <p:tag name="KSO_WM_SLIDE_TYPE" val="text"/>
  <p:tag name="KSO_WM_BEAUTIFY_FLAG" val="#wm#"/>
  <p:tag name="KSO_WM_SLIDE_POSITION" val="187*209"/>
  <p:tag name="KSO_WM_SLIDE_SIZE" val="586*157"/>
  <p:tag name="KSO_WM_TEMPLATE_CATEGORY" val="preset"/>
  <p:tag name="KSO_WM_TEMPLATE_INDEX" val="1"/>
  <p:tag name="KSO_WM_TAG_VERSION" val="1.0"/>
  <p:tag name="KSO_WM_DIAGRAM_GROUP_CODE" val="l1-1"/>
</p:tagLst>
</file>

<file path=ppt/tags/tag68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TYPE" val="l_h_f"/>
  <p:tag name="KSO_WM_UNIT_INDEX" val="1_1_1"/>
  <p:tag name="KSO_WM_UNIT_ID" val="257*l_h_f*1_1_1"/>
  <p:tag name="KSO_WM_UNIT_CLEAR" val="1"/>
  <p:tag name="KSO_WM_UNIT_LAYERLEVEL" val="1_1_1"/>
  <p:tag name="KSO_WM_UNIT_VALUE" val="31"/>
  <p:tag name="KSO_WM_UNIT_HIGHLIGHT" val="0"/>
  <p:tag name="KSO_WM_UNIT_COMPATIBLE" val="0"/>
  <p:tag name="KSO_WM_BEAUTIFY_FLAG" val="#wm#"/>
  <p:tag name="KSO_WM_UNIT_PRESET_TEXT_INDEX" val="4"/>
  <p:tag name="KSO_WM_UNIT_PRESET_TEXT_LEN" val="36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69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TYPE" val="l_h_f"/>
  <p:tag name="KSO_WM_UNIT_INDEX" val="1_2_1"/>
  <p:tag name="KSO_WM_UNIT_ID" val="257*l_h_f*1_2_1"/>
  <p:tag name="KSO_WM_UNIT_CLEAR" val="1"/>
  <p:tag name="KSO_WM_UNIT_LAYERLEVEL" val="1_1_1"/>
  <p:tag name="KSO_WM_UNIT_VALUE" val="29"/>
  <p:tag name="KSO_WM_UNIT_HIGHLIGHT" val="0"/>
  <p:tag name="KSO_WM_UNIT_COMPATIBLE" val="0"/>
  <p:tag name="KSO_WM_BEAUTIFY_FLAG" val="#wm#"/>
  <p:tag name="KSO_WM_UNIT_PRESET_TEXT_INDEX" val="4"/>
  <p:tag name="KSO_WM_UNIT_PRESET_TEXT_LEN" val="36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08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70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TYPE" val="l_h_f"/>
  <p:tag name="KSO_WM_UNIT_INDEX" val="1_3_1"/>
  <p:tag name="KSO_WM_UNIT_ID" val="257*l_h_f*1_3_1"/>
  <p:tag name="KSO_WM_UNIT_CLEAR" val="1"/>
  <p:tag name="KSO_WM_UNIT_LAYERLEVEL" val="1_1_1"/>
  <p:tag name="KSO_WM_UNIT_VALUE" val="27"/>
  <p:tag name="KSO_WM_UNIT_HIGHLIGHT" val="0"/>
  <p:tag name="KSO_WM_UNIT_COMPATIBLE" val="0"/>
  <p:tag name="KSO_WM_BEAUTIFY_FLAG" val="#wm#"/>
  <p:tag name="KSO_WM_UNIT_PRESET_TEXT_INDEX" val="4"/>
  <p:tag name="KSO_WM_UNIT_PRESET_TEXT_LEN" val="36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71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TYPE" val="l_h_f"/>
  <p:tag name="KSO_WM_UNIT_INDEX" val="1_4_1"/>
  <p:tag name="KSO_WM_UNIT_ID" val="257*l_h_f*1_4_1"/>
  <p:tag name="KSO_WM_UNIT_CLEAR" val="1"/>
  <p:tag name="KSO_WM_UNIT_LAYERLEVEL" val="1_1_1"/>
  <p:tag name="KSO_WM_UNIT_VALUE" val="25"/>
  <p:tag name="KSO_WM_UNIT_HIGHLIGHT" val="0"/>
  <p:tag name="KSO_WM_UNIT_COMPATIBLE" val="0"/>
  <p:tag name="KSO_WM_BEAUTIFY_FLAG" val="#wm#"/>
  <p:tag name="KSO_WM_UNIT_PRESET_TEXT_INDEX" val="4"/>
  <p:tag name="KSO_WM_UNIT_PRESET_TEXT_LEN" val="36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72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TYPE" val="l_h_f"/>
  <p:tag name="KSO_WM_UNIT_INDEX" val="1_5_1"/>
  <p:tag name="KSO_WM_UNIT_ID" val="257*l_h_f*1_5_1"/>
  <p:tag name="KSO_WM_UNIT_CLEAR" val="1"/>
  <p:tag name="KSO_WM_UNIT_LAYERLEVEL" val="1_1_1"/>
  <p:tag name="KSO_WM_UNIT_VALUE" val="24"/>
  <p:tag name="KSO_WM_UNIT_HIGHLIGHT" val="0"/>
  <p:tag name="KSO_WM_UNIT_COMPATIBLE" val="0"/>
  <p:tag name="KSO_WM_BEAUTIFY_FLAG" val="#wm#"/>
  <p:tag name="KSO_WM_UNIT_PRESET_TEXT_INDEX" val="4"/>
  <p:tag name="KSO_WM_UNIT_PRESET_TEXT_LEN" val="36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73.xml><?xml version="1.0" encoding="utf-8"?>
<p:tagLst xmlns:p="http://schemas.openxmlformats.org/presentationml/2006/main">
  <p:tag name="KSO_WM_UNIT_RELATE_UNITID" val="257*l*1"/>
  <p:tag name="KSO_WM_TAG_VERSION" val="1.0"/>
  <p:tag name="KSO_WM_TEMPLATE_CATEGORY" val="diagram"/>
  <p:tag name="KSO_WM_TEMPLATE_INDEX" val="787"/>
  <p:tag name="KSO_WM_UNIT_TYPE" val="a"/>
  <p:tag name="KSO_WM_UNIT_INDEX" val="1"/>
  <p:tag name="KSO_WM_UNIT_ID" val="257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74.xml><?xml version="1.0" encoding="utf-8"?>
<p:tagLst xmlns:p="http://schemas.openxmlformats.org/presentationml/2006/main">
  <p:tag name="KSO_WM_SLIDE_ID" val="diagram787_2"/>
  <p:tag name="KSO_WM_SLIDE_INDEX" val="2"/>
  <p:tag name="KSO_WM_SLIDE_ITEM_CNT" val="5"/>
  <p:tag name="KSO_WM_SLIDE_LAYOUT" val="l_a"/>
  <p:tag name="KSO_WM_SLIDE_LAYOUT_CNT" val="1_1"/>
  <p:tag name="KSO_WM_SLIDE_TYPE" val="text"/>
  <p:tag name="KSO_WM_BEAUTIFY_FLAG" val="#wm#"/>
  <p:tag name="KSO_WM_SLIDE_POSITION" val="194*152"/>
  <p:tag name="KSO_WM_SLIDE_SIZE" val="573*296"/>
  <p:tag name="KSO_WM_TEMPLATE_CATEGORY" val="preset"/>
  <p:tag name="KSO_WM_TEMPLATE_INDEX" val="1"/>
  <p:tag name="KSO_WM_DIAGRAM_GROUP_CODE" val="l1-1"/>
  <p:tag name="KSO_WM_TAG_VERSION" val="1.0"/>
</p:tagLst>
</file>

<file path=ppt/tags/tag75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谢谢大家"/>
  <p:tag name="KSO_WM_TEMPLATE_CATEGORY" val="custom"/>
  <p:tag name="KSO_WM_TEMPLATE_INDEX" val="20181609"/>
  <p:tag name="KSO_WM_UNIT_ID" val="custom20181609_19*a*1"/>
</p:tagLst>
</file>

<file path=ppt/tags/tag76.xml><?xml version="1.0" encoding="utf-8"?>
<p:tagLst xmlns:p="http://schemas.openxmlformats.org/presentationml/2006/main">
  <p:tag name="KSO_WM_UNIT_TYPE" val="b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希望各位评委老师给予批评和指导"/>
  <p:tag name="KSO_WM_TEMPLATE_CATEGORY" val="custom"/>
  <p:tag name="KSO_WM_TEMPLATE_INDEX" val="20181609"/>
  <p:tag name="KSO_WM_UNIT_ID" val="custom20181609_19*b*1"/>
</p:tagLst>
</file>

<file path=ppt/tags/tag77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endPage"/>
  <p:tag name="KSO_WM_BEAUTIFY_FLAG" val="#wm#"/>
  <p:tag name="KSO_WM_COMBINE_RELATE_SLIDE_ID" val="background20180991_8"/>
  <p:tag name="KSO_WM_TEMPLATE_CATEGORY" val="custom"/>
  <p:tag name="KSO_WM_TEMPLATE_INDEX" val="20181609"/>
  <p:tag name="KSO_WM_SLIDE_ID" val="custom20181609_19"/>
  <p:tag name="KSO_WM_SLIDE_INDEX" val="19"/>
  <p:tag name="KSO_WM_TEMPLATE_SUBCATEGORY" val="combine"/>
</p:tagLst>
</file>

<file path=ppt/tags/tag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b"/>
  <p:tag name="KSO_WM_UNIT_INDEX" val="1"/>
  <p:tag name="KSO_WM_UNIT_ID" val="150995208*b*1"/>
  <p:tag name="KSO_WM_UNIT_CLEAR" val="1"/>
  <p:tag name="KSO_WM_UNIT_LAYERLEVEL" val="1"/>
  <p:tag name="KSO_WM_UNIT_VALUE" val="80"/>
  <p:tag name="KSO_WM_UNIT_ISCONTENTSTITLE" val="0"/>
  <p:tag name="KSO_WM_UNIT_HIGHLIGHT" val="0"/>
  <p:tag name="KSO_WM_UNIT_COMPATIBLE" val="0"/>
  <p:tag name="KSO_WM_BEAUTIFY_FLAG" val="#wm#"/>
  <p:tag name="KSO_WM_UNIT_PRESET_TEXT" val="请在此处添加副标题"/>
</p:tagLst>
</file>

<file path=ppt/tags/tag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d"/>
  <p:tag name="KSO_WM_UNIT_INDEX" val="1"/>
  <p:tag name="KSO_WM_UNIT_ID" val="150995208*d*1"/>
  <p:tag name="KSO_WM_UNIT_CLEAR" val="0"/>
  <p:tag name="KSO_WM_UNIT_LAYERLEVEL" val="1"/>
  <p:tag name="KSO_WM_UNIT_VALUE" val="965*2770"/>
  <p:tag name="KSO_WM_UNIT_HIGHLIGHT" val="0"/>
  <p:tag name="KSO_WM_UNIT_COMPATIBLE" val="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defRPr lang="zh-CN" altLang="en-US" sz="18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103001">
      <a:dk1>
        <a:srgbClr val="000000"/>
      </a:dk1>
      <a:lt1>
        <a:srgbClr val="FFFFFF"/>
      </a:lt1>
      <a:dk2>
        <a:srgbClr val="A4322C"/>
      </a:dk2>
      <a:lt2>
        <a:srgbClr val="E2DFCC"/>
      </a:lt2>
      <a:accent1>
        <a:srgbClr val="A4322C"/>
      </a:accent1>
      <a:accent2>
        <a:srgbClr val="FFFFFF"/>
      </a:accent2>
      <a:accent3>
        <a:srgbClr val="739A28"/>
      </a:accent3>
      <a:accent4>
        <a:srgbClr val="FFC000"/>
      </a:accent4>
      <a:accent5>
        <a:srgbClr val="4EB3CF"/>
      </a:accent5>
      <a:accent6>
        <a:srgbClr val="51C3F9"/>
      </a:accent6>
      <a:hlink>
        <a:srgbClr val="08A5EF"/>
      </a:hlink>
      <a:folHlink>
        <a:srgbClr val="977B2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1083</Words>
  <Application>WPS 演示</Application>
  <PresentationFormat>宽屏</PresentationFormat>
  <Paragraphs>108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47" baseType="lpstr">
      <vt:lpstr>Arial</vt:lpstr>
      <vt:lpstr>宋体</vt:lpstr>
      <vt:lpstr>Wingdings</vt:lpstr>
      <vt:lpstr>微软雅黑 Light</vt:lpstr>
      <vt:lpstr>微软雅黑</vt:lpstr>
      <vt:lpstr>Arial Unicode MS</vt:lpstr>
      <vt:lpstr>Calibri</vt:lpstr>
      <vt:lpstr>新宋体</vt:lpstr>
      <vt:lpstr>楷体</vt:lpstr>
      <vt:lpstr>方正兰亭超细黑简体</vt:lpstr>
      <vt:lpstr>等线</vt:lpstr>
      <vt:lpstr>等线 Light</vt:lpstr>
      <vt:lpstr>Microsoft JhengHei Light</vt:lpstr>
      <vt:lpstr>Microsoft JhengHei UI</vt:lpstr>
      <vt:lpstr>MingLiU_HKSCS-ExtB</vt:lpstr>
      <vt:lpstr>MS Gothic</vt:lpstr>
      <vt:lpstr>MS PGothic</vt:lpstr>
      <vt:lpstr>PMingLiU-ExtB</vt:lpstr>
      <vt:lpstr>Candara</vt:lpstr>
      <vt:lpstr>Calibri Light</vt:lpstr>
      <vt:lpstr>仿宋</vt:lpstr>
      <vt:lpstr>黑体</vt:lpstr>
      <vt:lpstr>Malgun Gothic</vt:lpstr>
      <vt:lpstr>Office 主题</vt:lpstr>
      <vt:lpstr>1_Office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BUSINESS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ztp</dc:creator>
  <cp:lastModifiedBy>ztp</cp:lastModifiedBy>
  <cp:revision>122</cp:revision>
  <dcterms:created xsi:type="dcterms:W3CDTF">2017-08-03T09:01:00Z</dcterms:created>
  <dcterms:modified xsi:type="dcterms:W3CDTF">2017-11-16T13:24:27Z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